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70" r:id="rId2"/>
    <p:sldId id="271" r:id="rId3"/>
    <p:sldId id="257" r:id="rId4"/>
    <p:sldId id="265" r:id="rId5"/>
    <p:sldId id="272" r:id="rId6"/>
    <p:sldId id="261" r:id="rId7"/>
    <p:sldId id="268" r:id="rId8"/>
    <p:sldId id="275" r:id="rId9"/>
    <p:sldId id="273" r:id="rId10"/>
    <p:sldId id="274" r:id="rId11"/>
    <p:sldId id="276" r:id="rId12"/>
    <p:sldId id="277" r:id="rId13"/>
    <p:sldId id="267" r:id="rId14"/>
    <p:sldId id="278" r:id="rId15"/>
    <p:sldId id="281" r:id="rId16"/>
    <p:sldId id="283" r:id="rId17"/>
    <p:sldId id="284" r:id="rId18"/>
    <p:sldId id="282" r:id="rId19"/>
    <p:sldId id="291" r:id="rId20"/>
    <p:sldId id="292" r:id="rId21"/>
    <p:sldId id="294" r:id="rId22"/>
    <p:sldId id="293" r:id="rId23"/>
    <p:sldId id="279" r:id="rId24"/>
    <p:sldId id="285" r:id="rId25"/>
    <p:sldId id="286" r:id="rId26"/>
    <p:sldId id="287" r:id="rId27"/>
    <p:sldId id="288" r:id="rId28"/>
    <p:sldId id="289" r:id="rId29"/>
    <p:sldId id="295" r:id="rId30"/>
    <p:sldId id="290" r:id="rId31"/>
    <p:sldId id="296" r:id="rId32"/>
    <p:sldId id="26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4DD92-DAEC-9843-AFBF-B6EABEEF6293}" v="1165" dt="2023-03-24T10:19:54.240"/>
    <p1510:client id="{42940F23-D0CD-4109-7AA3-8C8172EDF62C}" v="35" dt="2023-03-24T10:39:58.846"/>
    <p1510:client id="{591F0FF0-572B-A5C1-2433-50957E4E0A64}" v="10" dt="2023-03-30T05:51:15.894"/>
    <p1510:client id="{5C7CC399-A9E2-0E7A-7BED-DBEB587F5F00}" v="150" dt="2023-03-24T04:49:00.558"/>
    <p1510:client id="{8187898B-9ADD-0269-755A-1A16E9B0722C}" v="137" dt="2023-03-24T05:13:21.862"/>
    <p1510:client id="{83A166E6-B735-BECD-1408-E5FAB0E3E86B}" v="368" dt="2023-03-24T05:10:11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3/31/2023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rkfun.com/datasheets/Sensors/gp2y1010au_e.pdf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: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E4B2166-09F0-4B83-675E-61C38340A926}"/>
              </a:ext>
            </a:extLst>
          </p:cNvPr>
          <p:cNvSpPr txBox="1">
            <a:spLocks/>
          </p:cNvSpPr>
          <p:nvPr/>
        </p:nvSpPr>
        <p:spPr>
          <a:xfrm>
            <a:off x="802662" y="936421"/>
            <a:ext cx="4933120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Giao </a:t>
            </a:r>
            <a:r>
              <a:rPr lang="en-US" err="1">
                <a:solidFill>
                  <a:srgbClr val="C00000"/>
                </a:solidFill>
              </a:rPr>
              <a:t>thức</a:t>
            </a:r>
            <a:r>
              <a:rPr lang="en-US">
                <a:solidFill>
                  <a:srgbClr val="C00000"/>
                </a:solidFill>
              </a:rPr>
              <a:t> MQTT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196B1-307B-DDC5-DD0A-A89103FD62E9}"/>
              </a:ext>
            </a:extLst>
          </p:cNvPr>
          <p:cNvSpPr txBox="1"/>
          <p:nvPr/>
        </p:nvSpPr>
        <p:spPr>
          <a:xfrm>
            <a:off x="1006764" y="2087418"/>
            <a:ext cx="1136074" cy="563418"/>
          </a:xfrm>
          <a:custGeom>
            <a:avLst/>
            <a:gdLst/>
            <a:ahLst/>
            <a:cxnLst/>
            <a:rect l="l" t="t" r="r" b="b"/>
            <a:pathLst>
              <a:path w="1136074" h="563418">
                <a:moveTo>
                  <a:pt x="459589" y="275221"/>
                </a:moveTo>
                <a:cubicBezTo>
                  <a:pt x="464382" y="275221"/>
                  <a:pt x="468388" y="276356"/>
                  <a:pt x="471607" y="278625"/>
                </a:cubicBezTo>
                <a:cubicBezTo>
                  <a:pt x="474826" y="280895"/>
                  <a:pt x="477409" y="283890"/>
                  <a:pt x="479356" y="287611"/>
                </a:cubicBezTo>
                <a:cubicBezTo>
                  <a:pt x="481303" y="291332"/>
                  <a:pt x="482669" y="295610"/>
                  <a:pt x="483455" y="300447"/>
                </a:cubicBezTo>
                <a:cubicBezTo>
                  <a:pt x="484241" y="305284"/>
                  <a:pt x="484634" y="310270"/>
                  <a:pt x="484634" y="315404"/>
                </a:cubicBezTo>
                <a:cubicBezTo>
                  <a:pt x="484634" y="320093"/>
                  <a:pt x="484166" y="324725"/>
                  <a:pt x="483230" y="329301"/>
                </a:cubicBezTo>
                <a:cubicBezTo>
                  <a:pt x="482294" y="333878"/>
                  <a:pt x="480797" y="338008"/>
                  <a:pt x="478738" y="341691"/>
                </a:cubicBezTo>
                <a:cubicBezTo>
                  <a:pt x="476680" y="345375"/>
                  <a:pt x="474003" y="348333"/>
                  <a:pt x="470709" y="350565"/>
                </a:cubicBezTo>
                <a:cubicBezTo>
                  <a:pt x="467414" y="352798"/>
                  <a:pt x="463446" y="353914"/>
                  <a:pt x="458804" y="353914"/>
                </a:cubicBezTo>
                <a:cubicBezTo>
                  <a:pt x="453787" y="353914"/>
                  <a:pt x="448958" y="352295"/>
                  <a:pt x="444316" y="349058"/>
                </a:cubicBezTo>
                <a:cubicBezTo>
                  <a:pt x="439675" y="345821"/>
                  <a:pt x="434808" y="341115"/>
                  <a:pt x="429717" y="334938"/>
                </a:cubicBezTo>
                <a:lnTo>
                  <a:pt x="429717" y="294866"/>
                </a:lnTo>
                <a:cubicBezTo>
                  <a:pt x="432636" y="291145"/>
                  <a:pt x="435387" y="288057"/>
                  <a:pt x="437970" y="285602"/>
                </a:cubicBezTo>
                <a:cubicBezTo>
                  <a:pt x="440553" y="283146"/>
                  <a:pt x="443043" y="281137"/>
                  <a:pt x="445439" y="279574"/>
                </a:cubicBezTo>
                <a:cubicBezTo>
                  <a:pt x="447836" y="278011"/>
                  <a:pt x="450194" y="276895"/>
                  <a:pt x="452515" y="276225"/>
                </a:cubicBezTo>
                <a:cubicBezTo>
                  <a:pt x="454836" y="275556"/>
                  <a:pt x="457194" y="275221"/>
                  <a:pt x="459589" y="275221"/>
                </a:cubicBezTo>
                <a:close/>
                <a:moveTo>
                  <a:pt x="899554" y="273770"/>
                </a:moveTo>
                <a:cubicBezTo>
                  <a:pt x="908464" y="273770"/>
                  <a:pt x="915183" y="276523"/>
                  <a:pt x="919712" y="282030"/>
                </a:cubicBezTo>
                <a:cubicBezTo>
                  <a:pt x="924240" y="287536"/>
                  <a:pt x="926393" y="295127"/>
                  <a:pt x="926170" y="304800"/>
                </a:cubicBezTo>
                <a:lnTo>
                  <a:pt x="871364" y="304800"/>
                </a:lnTo>
                <a:cubicBezTo>
                  <a:pt x="871514" y="300708"/>
                  <a:pt x="872225" y="296782"/>
                  <a:pt x="873498" y="293024"/>
                </a:cubicBezTo>
                <a:cubicBezTo>
                  <a:pt x="874771" y="289267"/>
                  <a:pt x="876568" y="285974"/>
                  <a:pt x="878889" y="283146"/>
                </a:cubicBezTo>
                <a:cubicBezTo>
                  <a:pt x="881210" y="280318"/>
                  <a:pt x="884093" y="278049"/>
                  <a:pt x="887537" y="276337"/>
                </a:cubicBezTo>
                <a:cubicBezTo>
                  <a:pt x="890981" y="274626"/>
                  <a:pt x="894986" y="273770"/>
                  <a:pt x="899554" y="273770"/>
                </a:cubicBezTo>
                <a:close/>
                <a:moveTo>
                  <a:pt x="601427" y="260933"/>
                </a:moveTo>
                <a:cubicBezTo>
                  <a:pt x="599641" y="260933"/>
                  <a:pt x="598153" y="261008"/>
                  <a:pt x="596962" y="261157"/>
                </a:cubicBezTo>
                <a:cubicBezTo>
                  <a:pt x="595772" y="261305"/>
                  <a:pt x="594823" y="261529"/>
                  <a:pt x="594116" y="261826"/>
                </a:cubicBezTo>
                <a:cubicBezTo>
                  <a:pt x="593409" y="262124"/>
                  <a:pt x="592925" y="262496"/>
                  <a:pt x="592665" y="262943"/>
                </a:cubicBezTo>
                <a:cubicBezTo>
                  <a:pt x="592404" y="263389"/>
                  <a:pt x="592274" y="263873"/>
                  <a:pt x="592274" y="264394"/>
                </a:cubicBezTo>
                <a:lnTo>
                  <a:pt x="592274" y="364853"/>
                </a:lnTo>
                <a:cubicBezTo>
                  <a:pt x="592274" y="365448"/>
                  <a:pt x="592404" y="365950"/>
                  <a:pt x="592665" y="366359"/>
                </a:cubicBezTo>
                <a:cubicBezTo>
                  <a:pt x="592925" y="366769"/>
                  <a:pt x="593409" y="367122"/>
                  <a:pt x="594116" y="367420"/>
                </a:cubicBezTo>
                <a:cubicBezTo>
                  <a:pt x="594823" y="367718"/>
                  <a:pt x="595772" y="367941"/>
                  <a:pt x="596962" y="368090"/>
                </a:cubicBezTo>
                <a:cubicBezTo>
                  <a:pt x="598153" y="368238"/>
                  <a:pt x="599641" y="368313"/>
                  <a:pt x="601427" y="368313"/>
                </a:cubicBezTo>
                <a:cubicBezTo>
                  <a:pt x="603287" y="368313"/>
                  <a:pt x="604813" y="368238"/>
                  <a:pt x="606004" y="368090"/>
                </a:cubicBezTo>
                <a:cubicBezTo>
                  <a:pt x="607194" y="367941"/>
                  <a:pt x="608124" y="367718"/>
                  <a:pt x="608794" y="367420"/>
                </a:cubicBezTo>
                <a:cubicBezTo>
                  <a:pt x="609464" y="367122"/>
                  <a:pt x="609947" y="366769"/>
                  <a:pt x="610245" y="366359"/>
                </a:cubicBezTo>
                <a:cubicBezTo>
                  <a:pt x="610543" y="365950"/>
                  <a:pt x="610692" y="365448"/>
                  <a:pt x="610692" y="364853"/>
                </a:cubicBezTo>
                <a:lnTo>
                  <a:pt x="610692" y="264394"/>
                </a:lnTo>
                <a:cubicBezTo>
                  <a:pt x="610692" y="263873"/>
                  <a:pt x="610543" y="263389"/>
                  <a:pt x="610245" y="262943"/>
                </a:cubicBezTo>
                <a:cubicBezTo>
                  <a:pt x="609947" y="262496"/>
                  <a:pt x="609464" y="262124"/>
                  <a:pt x="608794" y="261826"/>
                </a:cubicBezTo>
                <a:cubicBezTo>
                  <a:pt x="608124" y="261529"/>
                  <a:pt x="607194" y="261305"/>
                  <a:pt x="606004" y="261157"/>
                </a:cubicBezTo>
                <a:cubicBezTo>
                  <a:pt x="604813" y="261008"/>
                  <a:pt x="603287" y="260933"/>
                  <a:pt x="601427" y="260933"/>
                </a:cubicBezTo>
                <a:close/>
                <a:moveTo>
                  <a:pt x="296181" y="260933"/>
                </a:moveTo>
                <a:cubicBezTo>
                  <a:pt x="294395" y="260933"/>
                  <a:pt x="292906" y="260989"/>
                  <a:pt x="291716" y="261101"/>
                </a:cubicBezTo>
                <a:cubicBezTo>
                  <a:pt x="290525" y="261212"/>
                  <a:pt x="289558" y="261436"/>
                  <a:pt x="288814" y="261771"/>
                </a:cubicBezTo>
                <a:cubicBezTo>
                  <a:pt x="288069" y="262105"/>
                  <a:pt x="287567" y="262477"/>
                  <a:pt x="287307" y="262887"/>
                </a:cubicBezTo>
                <a:cubicBezTo>
                  <a:pt x="287046" y="263296"/>
                  <a:pt x="286916" y="263798"/>
                  <a:pt x="286916" y="264394"/>
                </a:cubicBezTo>
                <a:lnTo>
                  <a:pt x="286916" y="325339"/>
                </a:lnTo>
                <a:cubicBezTo>
                  <a:pt x="286916" y="332631"/>
                  <a:pt x="287530" y="338826"/>
                  <a:pt x="288758" y="343924"/>
                </a:cubicBezTo>
                <a:cubicBezTo>
                  <a:pt x="289986" y="349021"/>
                  <a:pt x="292013" y="353486"/>
                  <a:pt x="294841" y="357318"/>
                </a:cubicBezTo>
                <a:cubicBezTo>
                  <a:pt x="297669" y="361150"/>
                  <a:pt x="301371" y="364183"/>
                  <a:pt x="305947" y="366415"/>
                </a:cubicBezTo>
                <a:cubicBezTo>
                  <a:pt x="310524" y="368648"/>
                  <a:pt x="316161" y="369764"/>
                  <a:pt x="322858" y="369764"/>
                </a:cubicBezTo>
                <a:cubicBezTo>
                  <a:pt x="328588" y="369764"/>
                  <a:pt x="334243" y="368313"/>
                  <a:pt x="339824" y="365411"/>
                </a:cubicBezTo>
                <a:cubicBezTo>
                  <a:pt x="345405" y="362509"/>
                  <a:pt x="351061" y="357895"/>
                  <a:pt x="356791" y="351570"/>
                </a:cubicBezTo>
                <a:lnTo>
                  <a:pt x="356791" y="364853"/>
                </a:lnTo>
                <a:cubicBezTo>
                  <a:pt x="356791" y="365448"/>
                  <a:pt x="356902" y="365950"/>
                  <a:pt x="357126" y="366359"/>
                </a:cubicBezTo>
                <a:cubicBezTo>
                  <a:pt x="357349" y="366769"/>
                  <a:pt x="357777" y="367122"/>
                  <a:pt x="358409" y="367420"/>
                </a:cubicBezTo>
                <a:cubicBezTo>
                  <a:pt x="359042" y="367718"/>
                  <a:pt x="359898" y="367941"/>
                  <a:pt x="360977" y="368090"/>
                </a:cubicBezTo>
                <a:cubicBezTo>
                  <a:pt x="362056" y="368238"/>
                  <a:pt x="363451" y="368313"/>
                  <a:pt x="365162" y="368313"/>
                </a:cubicBezTo>
                <a:cubicBezTo>
                  <a:pt x="366725" y="368313"/>
                  <a:pt x="368046" y="368238"/>
                  <a:pt x="369125" y="368090"/>
                </a:cubicBezTo>
                <a:cubicBezTo>
                  <a:pt x="370204" y="367941"/>
                  <a:pt x="371078" y="367718"/>
                  <a:pt x="371748" y="367420"/>
                </a:cubicBezTo>
                <a:cubicBezTo>
                  <a:pt x="372418" y="367122"/>
                  <a:pt x="372883" y="366769"/>
                  <a:pt x="373143" y="366359"/>
                </a:cubicBezTo>
                <a:cubicBezTo>
                  <a:pt x="373404" y="365950"/>
                  <a:pt x="373534" y="365448"/>
                  <a:pt x="373534" y="364853"/>
                </a:cubicBezTo>
                <a:lnTo>
                  <a:pt x="373534" y="264394"/>
                </a:lnTo>
                <a:cubicBezTo>
                  <a:pt x="373534" y="263798"/>
                  <a:pt x="373367" y="263296"/>
                  <a:pt x="373032" y="262887"/>
                </a:cubicBezTo>
                <a:cubicBezTo>
                  <a:pt x="372697" y="262477"/>
                  <a:pt x="372195" y="262105"/>
                  <a:pt x="371525" y="261771"/>
                </a:cubicBezTo>
                <a:cubicBezTo>
                  <a:pt x="370855" y="261436"/>
                  <a:pt x="369925" y="261212"/>
                  <a:pt x="368734" y="261101"/>
                </a:cubicBezTo>
                <a:cubicBezTo>
                  <a:pt x="367544" y="260989"/>
                  <a:pt x="366055" y="260933"/>
                  <a:pt x="364269" y="260933"/>
                </a:cubicBezTo>
                <a:cubicBezTo>
                  <a:pt x="362409" y="260933"/>
                  <a:pt x="360902" y="260989"/>
                  <a:pt x="359749" y="261101"/>
                </a:cubicBezTo>
                <a:cubicBezTo>
                  <a:pt x="358595" y="261212"/>
                  <a:pt x="357647" y="261436"/>
                  <a:pt x="356902" y="261771"/>
                </a:cubicBezTo>
                <a:cubicBezTo>
                  <a:pt x="356158" y="262105"/>
                  <a:pt x="355656" y="262477"/>
                  <a:pt x="355396" y="262887"/>
                </a:cubicBezTo>
                <a:cubicBezTo>
                  <a:pt x="355135" y="263296"/>
                  <a:pt x="355005" y="263798"/>
                  <a:pt x="355005" y="264394"/>
                </a:cubicBezTo>
                <a:lnTo>
                  <a:pt x="355005" y="334603"/>
                </a:lnTo>
                <a:cubicBezTo>
                  <a:pt x="349870" y="340928"/>
                  <a:pt x="345015" y="345728"/>
                  <a:pt x="340438" y="349002"/>
                </a:cubicBezTo>
                <a:cubicBezTo>
                  <a:pt x="335862" y="352277"/>
                  <a:pt x="331267" y="353914"/>
                  <a:pt x="326653" y="353914"/>
                </a:cubicBezTo>
                <a:cubicBezTo>
                  <a:pt x="323081" y="353914"/>
                  <a:pt x="319956" y="353225"/>
                  <a:pt x="317277" y="351849"/>
                </a:cubicBezTo>
                <a:cubicBezTo>
                  <a:pt x="314598" y="350472"/>
                  <a:pt x="312384" y="348537"/>
                  <a:pt x="310635" y="346044"/>
                </a:cubicBezTo>
                <a:cubicBezTo>
                  <a:pt x="308887" y="343552"/>
                  <a:pt x="307585" y="340538"/>
                  <a:pt x="306729" y="337003"/>
                </a:cubicBezTo>
                <a:cubicBezTo>
                  <a:pt x="305873" y="333468"/>
                  <a:pt x="305445" y="328762"/>
                  <a:pt x="305445" y="322883"/>
                </a:cubicBezTo>
                <a:lnTo>
                  <a:pt x="305445" y="264394"/>
                </a:lnTo>
                <a:cubicBezTo>
                  <a:pt x="305445" y="263798"/>
                  <a:pt x="305296" y="263296"/>
                  <a:pt x="304999" y="262887"/>
                </a:cubicBezTo>
                <a:cubicBezTo>
                  <a:pt x="304701" y="262477"/>
                  <a:pt x="304199" y="262105"/>
                  <a:pt x="303492" y="261771"/>
                </a:cubicBezTo>
                <a:cubicBezTo>
                  <a:pt x="302785" y="261436"/>
                  <a:pt x="301836" y="261212"/>
                  <a:pt x="300645" y="261101"/>
                </a:cubicBezTo>
                <a:cubicBezTo>
                  <a:pt x="299455" y="260989"/>
                  <a:pt x="297967" y="260933"/>
                  <a:pt x="296181" y="260933"/>
                </a:cubicBezTo>
                <a:close/>
                <a:moveTo>
                  <a:pt x="1017364" y="259371"/>
                </a:moveTo>
                <a:cubicBezTo>
                  <a:pt x="1015206" y="259371"/>
                  <a:pt x="1013067" y="259650"/>
                  <a:pt x="1010946" y="260208"/>
                </a:cubicBezTo>
                <a:cubicBezTo>
                  <a:pt x="1008825" y="260766"/>
                  <a:pt x="1006686" y="261771"/>
                  <a:pt x="1004528" y="263222"/>
                </a:cubicBezTo>
                <a:cubicBezTo>
                  <a:pt x="1002370" y="264673"/>
                  <a:pt x="1000082" y="266663"/>
                  <a:pt x="997663" y="269193"/>
                </a:cubicBezTo>
                <a:cubicBezTo>
                  <a:pt x="995245" y="271723"/>
                  <a:pt x="992659" y="274998"/>
                  <a:pt x="989906" y="279016"/>
                </a:cubicBezTo>
                <a:lnTo>
                  <a:pt x="989906" y="264394"/>
                </a:lnTo>
                <a:cubicBezTo>
                  <a:pt x="989906" y="263798"/>
                  <a:pt x="989775" y="263296"/>
                  <a:pt x="989515" y="262887"/>
                </a:cubicBezTo>
                <a:cubicBezTo>
                  <a:pt x="989255" y="262477"/>
                  <a:pt x="988827" y="262105"/>
                  <a:pt x="988231" y="261771"/>
                </a:cubicBezTo>
                <a:cubicBezTo>
                  <a:pt x="987636" y="261436"/>
                  <a:pt x="986799" y="261212"/>
                  <a:pt x="985720" y="261101"/>
                </a:cubicBezTo>
                <a:cubicBezTo>
                  <a:pt x="984641" y="260989"/>
                  <a:pt x="983283" y="260933"/>
                  <a:pt x="981646" y="260933"/>
                </a:cubicBezTo>
                <a:cubicBezTo>
                  <a:pt x="979934" y="260933"/>
                  <a:pt x="978558" y="260989"/>
                  <a:pt x="977516" y="261101"/>
                </a:cubicBezTo>
                <a:cubicBezTo>
                  <a:pt x="976474" y="261212"/>
                  <a:pt x="975618" y="261436"/>
                  <a:pt x="974948" y="261771"/>
                </a:cubicBezTo>
                <a:cubicBezTo>
                  <a:pt x="974279" y="262105"/>
                  <a:pt x="973832" y="262477"/>
                  <a:pt x="973609" y="262887"/>
                </a:cubicBezTo>
                <a:cubicBezTo>
                  <a:pt x="973386" y="263296"/>
                  <a:pt x="973274" y="263798"/>
                  <a:pt x="973274" y="264394"/>
                </a:cubicBezTo>
                <a:lnTo>
                  <a:pt x="973274" y="364853"/>
                </a:lnTo>
                <a:cubicBezTo>
                  <a:pt x="973274" y="365448"/>
                  <a:pt x="973404" y="365950"/>
                  <a:pt x="973665" y="366359"/>
                </a:cubicBezTo>
                <a:cubicBezTo>
                  <a:pt x="973925" y="366769"/>
                  <a:pt x="974409" y="367122"/>
                  <a:pt x="975116" y="367420"/>
                </a:cubicBezTo>
                <a:cubicBezTo>
                  <a:pt x="975823" y="367718"/>
                  <a:pt x="976772" y="367941"/>
                  <a:pt x="977962" y="368090"/>
                </a:cubicBezTo>
                <a:cubicBezTo>
                  <a:pt x="979153" y="368238"/>
                  <a:pt x="980641" y="368313"/>
                  <a:pt x="982427" y="368313"/>
                </a:cubicBezTo>
                <a:cubicBezTo>
                  <a:pt x="984287" y="368313"/>
                  <a:pt x="985813" y="368238"/>
                  <a:pt x="987004" y="368090"/>
                </a:cubicBezTo>
                <a:cubicBezTo>
                  <a:pt x="988194" y="367941"/>
                  <a:pt x="989124" y="367718"/>
                  <a:pt x="989794" y="367420"/>
                </a:cubicBezTo>
                <a:cubicBezTo>
                  <a:pt x="990464" y="367122"/>
                  <a:pt x="990947" y="366769"/>
                  <a:pt x="991245" y="366359"/>
                </a:cubicBezTo>
                <a:cubicBezTo>
                  <a:pt x="991543" y="365950"/>
                  <a:pt x="991692" y="365448"/>
                  <a:pt x="991692" y="364853"/>
                </a:cubicBezTo>
                <a:lnTo>
                  <a:pt x="991692" y="298773"/>
                </a:lnTo>
                <a:cubicBezTo>
                  <a:pt x="994296" y="294680"/>
                  <a:pt x="996677" y="291220"/>
                  <a:pt x="998835" y="288392"/>
                </a:cubicBezTo>
                <a:cubicBezTo>
                  <a:pt x="1000993" y="285564"/>
                  <a:pt x="1003058" y="283295"/>
                  <a:pt x="1005030" y="281583"/>
                </a:cubicBezTo>
                <a:cubicBezTo>
                  <a:pt x="1007002" y="279872"/>
                  <a:pt x="1008881" y="278644"/>
                  <a:pt x="1010667" y="277900"/>
                </a:cubicBezTo>
                <a:cubicBezTo>
                  <a:pt x="1012453" y="277156"/>
                  <a:pt x="1014276" y="276784"/>
                  <a:pt x="1016137" y="276784"/>
                </a:cubicBezTo>
                <a:cubicBezTo>
                  <a:pt x="1017699" y="276784"/>
                  <a:pt x="1019150" y="276932"/>
                  <a:pt x="1020490" y="277230"/>
                </a:cubicBezTo>
                <a:cubicBezTo>
                  <a:pt x="1021829" y="277528"/>
                  <a:pt x="1023039" y="277844"/>
                  <a:pt x="1024118" y="278179"/>
                </a:cubicBezTo>
                <a:cubicBezTo>
                  <a:pt x="1025197" y="278514"/>
                  <a:pt x="1026164" y="278849"/>
                  <a:pt x="1027020" y="279183"/>
                </a:cubicBezTo>
                <a:cubicBezTo>
                  <a:pt x="1027875" y="279518"/>
                  <a:pt x="1028601" y="279686"/>
                  <a:pt x="1029196" y="279686"/>
                </a:cubicBezTo>
                <a:cubicBezTo>
                  <a:pt x="1029792" y="279686"/>
                  <a:pt x="1030257" y="279518"/>
                  <a:pt x="1030592" y="279183"/>
                </a:cubicBezTo>
                <a:cubicBezTo>
                  <a:pt x="1030926" y="278849"/>
                  <a:pt x="1031205" y="278365"/>
                  <a:pt x="1031429" y="277732"/>
                </a:cubicBezTo>
                <a:cubicBezTo>
                  <a:pt x="1031652" y="277100"/>
                  <a:pt x="1031801" y="276225"/>
                  <a:pt x="1031875" y="275109"/>
                </a:cubicBezTo>
                <a:cubicBezTo>
                  <a:pt x="1031950" y="273993"/>
                  <a:pt x="1031987" y="272616"/>
                  <a:pt x="1031987" y="270979"/>
                </a:cubicBezTo>
                <a:cubicBezTo>
                  <a:pt x="1031987" y="269268"/>
                  <a:pt x="1031968" y="267910"/>
                  <a:pt x="1031931" y="266905"/>
                </a:cubicBezTo>
                <a:cubicBezTo>
                  <a:pt x="1031894" y="265900"/>
                  <a:pt x="1031819" y="265138"/>
                  <a:pt x="1031708" y="264617"/>
                </a:cubicBezTo>
                <a:cubicBezTo>
                  <a:pt x="1031596" y="264096"/>
                  <a:pt x="1031466" y="263668"/>
                  <a:pt x="1031317" y="263333"/>
                </a:cubicBezTo>
                <a:cubicBezTo>
                  <a:pt x="1031168" y="262998"/>
                  <a:pt x="1030871" y="262645"/>
                  <a:pt x="1030424" y="262273"/>
                </a:cubicBezTo>
                <a:cubicBezTo>
                  <a:pt x="1029978" y="261901"/>
                  <a:pt x="1029215" y="261529"/>
                  <a:pt x="1028136" y="261157"/>
                </a:cubicBezTo>
                <a:cubicBezTo>
                  <a:pt x="1027057" y="260785"/>
                  <a:pt x="1025848" y="260450"/>
                  <a:pt x="1024508" y="260152"/>
                </a:cubicBezTo>
                <a:cubicBezTo>
                  <a:pt x="1023169" y="259854"/>
                  <a:pt x="1021885" y="259650"/>
                  <a:pt x="1020657" y="259538"/>
                </a:cubicBezTo>
                <a:cubicBezTo>
                  <a:pt x="1019429" y="259426"/>
                  <a:pt x="1018332" y="259371"/>
                  <a:pt x="1017364" y="259371"/>
                </a:cubicBezTo>
                <a:close/>
                <a:moveTo>
                  <a:pt x="900497" y="259371"/>
                </a:moveTo>
                <a:cubicBezTo>
                  <a:pt x="893130" y="259371"/>
                  <a:pt x="886470" y="260654"/>
                  <a:pt x="880517" y="263222"/>
                </a:cubicBezTo>
                <a:cubicBezTo>
                  <a:pt x="874564" y="265789"/>
                  <a:pt x="869485" y="269472"/>
                  <a:pt x="865281" y="274272"/>
                </a:cubicBezTo>
                <a:cubicBezTo>
                  <a:pt x="861076" y="279072"/>
                  <a:pt x="857858" y="284913"/>
                  <a:pt x="855625" y="291797"/>
                </a:cubicBezTo>
                <a:cubicBezTo>
                  <a:pt x="853393" y="298680"/>
                  <a:pt x="852277" y="306438"/>
                  <a:pt x="852277" y="315070"/>
                </a:cubicBezTo>
                <a:cubicBezTo>
                  <a:pt x="852277" y="324148"/>
                  <a:pt x="853356" y="332110"/>
                  <a:pt x="855514" y="338957"/>
                </a:cubicBezTo>
                <a:cubicBezTo>
                  <a:pt x="857672" y="345803"/>
                  <a:pt x="860872" y="351495"/>
                  <a:pt x="865113" y="356035"/>
                </a:cubicBezTo>
                <a:cubicBezTo>
                  <a:pt x="869355" y="360574"/>
                  <a:pt x="874582" y="363997"/>
                  <a:pt x="880796" y="366304"/>
                </a:cubicBezTo>
                <a:cubicBezTo>
                  <a:pt x="887010" y="368611"/>
                  <a:pt x="894246" y="369764"/>
                  <a:pt x="902506" y="369764"/>
                </a:cubicBezTo>
                <a:cubicBezTo>
                  <a:pt x="907269" y="369764"/>
                  <a:pt x="911752" y="369410"/>
                  <a:pt x="915957" y="368704"/>
                </a:cubicBezTo>
                <a:cubicBezTo>
                  <a:pt x="920161" y="367997"/>
                  <a:pt x="923863" y="367197"/>
                  <a:pt x="927063" y="366304"/>
                </a:cubicBezTo>
                <a:cubicBezTo>
                  <a:pt x="930263" y="365411"/>
                  <a:pt x="932867" y="364499"/>
                  <a:pt x="934876" y="363569"/>
                </a:cubicBezTo>
                <a:cubicBezTo>
                  <a:pt x="936886" y="362639"/>
                  <a:pt x="938095" y="361969"/>
                  <a:pt x="938504" y="361560"/>
                </a:cubicBezTo>
                <a:cubicBezTo>
                  <a:pt x="938913" y="361150"/>
                  <a:pt x="939248" y="360723"/>
                  <a:pt x="939509" y="360276"/>
                </a:cubicBezTo>
                <a:cubicBezTo>
                  <a:pt x="939769" y="359830"/>
                  <a:pt x="939955" y="359327"/>
                  <a:pt x="940067" y="358769"/>
                </a:cubicBezTo>
                <a:cubicBezTo>
                  <a:pt x="940178" y="358211"/>
                  <a:pt x="940271" y="357579"/>
                  <a:pt x="940346" y="356872"/>
                </a:cubicBezTo>
                <a:cubicBezTo>
                  <a:pt x="940420" y="356165"/>
                  <a:pt x="940458" y="355328"/>
                  <a:pt x="940458" y="354360"/>
                </a:cubicBezTo>
                <a:cubicBezTo>
                  <a:pt x="940458" y="353021"/>
                  <a:pt x="940401" y="351886"/>
                  <a:pt x="940289" y="350956"/>
                </a:cubicBezTo>
                <a:cubicBezTo>
                  <a:pt x="940177" y="350026"/>
                  <a:pt x="940009" y="349300"/>
                  <a:pt x="939784" y="348779"/>
                </a:cubicBezTo>
                <a:cubicBezTo>
                  <a:pt x="939560" y="348258"/>
                  <a:pt x="939242" y="347868"/>
                  <a:pt x="938831" y="347607"/>
                </a:cubicBezTo>
                <a:cubicBezTo>
                  <a:pt x="938420" y="347347"/>
                  <a:pt x="937953" y="347216"/>
                  <a:pt x="937430" y="347216"/>
                </a:cubicBezTo>
                <a:cubicBezTo>
                  <a:pt x="936532" y="347216"/>
                  <a:pt x="935205" y="347607"/>
                  <a:pt x="933447" y="348388"/>
                </a:cubicBezTo>
                <a:cubicBezTo>
                  <a:pt x="931690" y="349170"/>
                  <a:pt x="929446" y="350044"/>
                  <a:pt x="926717" y="351012"/>
                </a:cubicBezTo>
                <a:cubicBezTo>
                  <a:pt x="923987" y="351979"/>
                  <a:pt x="920753" y="352853"/>
                  <a:pt x="917014" y="353635"/>
                </a:cubicBezTo>
                <a:cubicBezTo>
                  <a:pt x="913276" y="354416"/>
                  <a:pt x="909013" y="354807"/>
                  <a:pt x="904228" y="354807"/>
                </a:cubicBezTo>
                <a:cubicBezTo>
                  <a:pt x="898171" y="354807"/>
                  <a:pt x="893049" y="353951"/>
                  <a:pt x="888862" y="352239"/>
                </a:cubicBezTo>
                <a:cubicBezTo>
                  <a:pt x="884674" y="350528"/>
                  <a:pt x="881272" y="348072"/>
                  <a:pt x="878654" y="344872"/>
                </a:cubicBezTo>
                <a:cubicBezTo>
                  <a:pt x="876037" y="341673"/>
                  <a:pt x="874168" y="337840"/>
                  <a:pt x="873046" y="333375"/>
                </a:cubicBezTo>
                <a:cubicBezTo>
                  <a:pt x="871925" y="328911"/>
                  <a:pt x="871364" y="323888"/>
                  <a:pt x="871364" y="318307"/>
                </a:cubicBezTo>
                <a:lnTo>
                  <a:pt x="937522" y="318307"/>
                </a:lnTo>
                <a:cubicBezTo>
                  <a:pt x="939392" y="318307"/>
                  <a:pt x="941055" y="317693"/>
                  <a:pt x="942513" y="316465"/>
                </a:cubicBezTo>
                <a:cubicBezTo>
                  <a:pt x="943970" y="315237"/>
                  <a:pt x="944699" y="313172"/>
                  <a:pt x="944699" y="310270"/>
                </a:cubicBezTo>
                <a:lnTo>
                  <a:pt x="944699" y="306921"/>
                </a:lnTo>
                <a:cubicBezTo>
                  <a:pt x="944699" y="300373"/>
                  <a:pt x="943862" y="294215"/>
                  <a:pt x="942188" y="288448"/>
                </a:cubicBezTo>
                <a:cubicBezTo>
                  <a:pt x="940513" y="282681"/>
                  <a:pt x="937890" y="277658"/>
                  <a:pt x="934318" y="273379"/>
                </a:cubicBezTo>
                <a:cubicBezTo>
                  <a:pt x="930746" y="269100"/>
                  <a:pt x="926189" y="265696"/>
                  <a:pt x="920645" y="263166"/>
                </a:cubicBezTo>
                <a:cubicBezTo>
                  <a:pt x="915101" y="260636"/>
                  <a:pt x="908385" y="259371"/>
                  <a:pt x="900497" y="259371"/>
                </a:cubicBezTo>
                <a:close/>
                <a:moveTo>
                  <a:pt x="680455" y="259371"/>
                </a:moveTo>
                <a:cubicBezTo>
                  <a:pt x="674353" y="259371"/>
                  <a:pt x="669014" y="260189"/>
                  <a:pt x="664437" y="261826"/>
                </a:cubicBezTo>
                <a:cubicBezTo>
                  <a:pt x="659861" y="263463"/>
                  <a:pt x="656047" y="265640"/>
                  <a:pt x="652996" y="268356"/>
                </a:cubicBezTo>
                <a:cubicBezTo>
                  <a:pt x="649945" y="271072"/>
                  <a:pt x="647657" y="274235"/>
                  <a:pt x="646131" y="277844"/>
                </a:cubicBezTo>
                <a:cubicBezTo>
                  <a:pt x="644606" y="281453"/>
                  <a:pt x="643843" y="285230"/>
                  <a:pt x="643843" y="289173"/>
                </a:cubicBezTo>
                <a:cubicBezTo>
                  <a:pt x="643843" y="293638"/>
                  <a:pt x="644569" y="297471"/>
                  <a:pt x="646020" y="300670"/>
                </a:cubicBezTo>
                <a:cubicBezTo>
                  <a:pt x="647471" y="303870"/>
                  <a:pt x="649387" y="306624"/>
                  <a:pt x="651768" y="308930"/>
                </a:cubicBezTo>
                <a:cubicBezTo>
                  <a:pt x="654149" y="311237"/>
                  <a:pt x="656847" y="313191"/>
                  <a:pt x="659861" y="314791"/>
                </a:cubicBezTo>
                <a:cubicBezTo>
                  <a:pt x="662874" y="316390"/>
                  <a:pt x="665963" y="317823"/>
                  <a:pt x="669125" y="319088"/>
                </a:cubicBezTo>
                <a:cubicBezTo>
                  <a:pt x="672288" y="320353"/>
                  <a:pt x="675357" y="321562"/>
                  <a:pt x="678334" y="322716"/>
                </a:cubicBezTo>
                <a:cubicBezTo>
                  <a:pt x="681311" y="323869"/>
                  <a:pt x="683989" y="325190"/>
                  <a:pt x="686371" y="326678"/>
                </a:cubicBezTo>
                <a:cubicBezTo>
                  <a:pt x="688752" y="328166"/>
                  <a:pt x="690668" y="329878"/>
                  <a:pt x="692119" y="331813"/>
                </a:cubicBezTo>
                <a:cubicBezTo>
                  <a:pt x="693570" y="333748"/>
                  <a:pt x="694296" y="336129"/>
                  <a:pt x="694296" y="338957"/>
                </a:cubicBezTo>
                <a:cubicBezTo>
                  <a:pt x="694296" y="341710"/>
                  <a:pt x="693793" y="344091"/>
                  <a:pt x="692789" y="346100"/>
                </a:cubicBezTo>
                <a:cubicBezTo>
                  <a:pt x="691784" y="348109"/>
                  <a:pt x="690352" y="349765"/>
                  <a:pt x="688491" y="351067"/>
                </a:cubicBezTo>
                <a:cubicBezTo>
                  <a:pt x="686631" y="352370"/>
                  <a:pt x="684436" y="353356"/>
                  <a:pt x="681906" y="354025"/>
                </a:cubicBezTo>
                <a:cubicBezTo>
                  <a:pt x="679376" y="354695"/>
                  <a:pt x="676548" y="355030"/>
                  <a:pt x="673423" y="355030"/>
                </a:cubicBezTo>
                <a:cubicBezTo>
                  <a:pt x="669255" y="355030"/>
                  <a:pt x="665572" y="354528"/>
                  <a:pt x="662372" y="353523"/>
                </a:cubicBezTo>
                <a:cubicBezTo>
                  <a:pt x="659172" y="352518"/>
                  <a:pt x="656400" y="351421"/>
                  <a:pt x="654056" y="350230"/>
                </a:cubicBezTo>
                <a:cubicBezTo>
                  <a:pt x="651712" y="349040"/>
                  <a:pt x="649740" y="347942"/>
                  <a:pt x="648140" y="346937"/>
                </a:cubicBezTo>
                <a:cubicBezTo>
                  <a:pt x="646541" y="345933"/>
                  <a:pt x="645331" y="345431"/>
                  <a:pt x="644513" y="345431"/>
                </a:cubicBezTo>
                <a:cubicBezTo>
                  <a:pt x="643992" y="345431"/>
                  <a:pt x="643527" y="345561"/>
                  <a:pt x="643118" y="345821"/>
                </a:cubicBezTo>
                <a:cubicBezTo>
                  <a:pt x="642708" y="346082"/>
                  <a:pt x="642392" y="346510"/>
                  <a:pt x="642169" y="347105"/>
                </a:cubicBezTo>
                <a:cubicBezTo>
                  <a:pt x="641945" y="347700"/>
                  <a:pt x="641759" y="348482"/>
                  <a:pt x="641611" y="349449"/>
                </a:cubicBezTo>
                <a:cubicBezTo>
                  <a:pt x="641462" y="350416"/>
                  <a:pt x="641387" y="351607"/>
                  <a:pt x="641387" y="353021"/>
                </a:cubicBezTo>
                <a:cubicBezTo>
                  <a:pt x="641387" y="355328"/>
                  <a:pt x="641573" y="357151"/>
                  <a:pt x="641945" y="358490"/>
                </a:cubicBezTo>
                <a:cubicBezTo>
                  <a:pt x="642318" y="359830"/>
                  <a:pt x="642913" y="360871"/>
                  <a:pt x="643731" y="361616"/>
                </a:cubicBezTo>
                <a:cubicBezTo>
                  <a:pt x="644550" y="362360"/>
                  <a:pt x="645852" y="363197"/>
                  <a:pt x="647638" y="364127"/>
                </a:cubicBezTo>
                <a:cubicBezTo>
                  <a:pt x="649424" y="365057"/>
                  <a:pt x="651601" y="365950"/>
                  <a:pt x="654168" y="366806"/>
                </a:cubicBezTo>
                <a:cubicBezTo>
                  <a:pt x="656735" y="367662"/>
                  <a:pt x="659637" y="368369"/>
                  <a:pt x="662874" y="368927"/>
                </a:cubicBezTo>
                <a:cubicBezTo>
                  <a:pt x="666111" y="369485"/>
                  <a:pt x="669516" y="369764"/>
                  <a:pt x="673088" y="369764"/>
                </a:cubicBezTo>
                <a:cubicBezTo>
                  <a:pt x="678892" y="369764"/>
                  <a:pt x="684213" y="369057"/>
                  <a:pt x="689050" y="367643"/>
                </a:cubicBezTo>
                <a:cubicBezTo>
                  <a:pt x="693887" y="366229"/>
                  <a:pt x="698054" y="364146"/>
                  <a:pt x="701551" y="361392"/>
                </a:cubicBezTo>
                <a:cubicBezTo>
                  <a:pt x="705049" y="358639"/>
                  <a:pt x="707746" y="355253"/>
                  <a:pt x="709644" y="351235"/>
                </a:cubicBezTo>
                <a:cubicBezTo>
                  <a:pt x="711541" y="347216"/>
                  <a:pt x="712490" y="342640"/>
                  <a:pt x="712490" y="337505"/>
                </a:cubicBezTo>
                <a:cubicBezTo>
                  <a:pt x="712490" y="333189"/>
                  <a:pt x="711764" y="329469"/>
                  <a:pt x="710313" y="326343"/>
                </a:cubicBezTo>
                <a:cubicBezTo>
                  <a:pt x="708862" y="323218"/>
                  <a:pt x="706946" y="320539"/>
                  <a:pt x="704565" y="318307"/>
                </a:cubicBezTo>
                <a:cubicBezTo>
                  <a:pt x="702184" y="316074"/>
                  <a:pt x="699449" y="314177"/>
                  <a:pt x="696361" y="312614"/>
                </a:cubicBezTo>
                <a:cubicBezTo>
                  <a:pt x="693273" y="311051"/>
                  <a:pt x="690147" y="309637"/>
                  <a:pt x="686985" y="308372"/>
                </a:cubicBezTo>
                <a:cubicBezTo>
                  <a:pt x="683822" y="307107"/>
                  <a:pt x="680715" y="305879"/>
                  <a:pt x="677664" y="304689"/>
                </a:cubicBezTo>
                <a:cubicBezTo>
                  <a:pt x="674613" y="303498"/>
                  <a:pt x="671897" y="302159"/>
                  <a:pt x="669516" y="300670"/>
                </a:cubicBezTo>
                <a:cubicBezTo>
                  <a:pt x="667135" y="299182"/>
                  <a:pt x="665200" y="297452"/>
                  <a:pt x="663712" y="295480"/>
                </a:cubicBezTo>
                <a:cubicBezTo>
                  <a:pt x="662223" y="293508"/>
                  <a:pt x="661479" y="291071"/>
                  <a:pt x="661479" y="288169"/>
                </a:cubicBezTo>
                <a:cubicBezTo>
                  <a:pt x="661479" y="286085"/>
                  <a:pt x="661870" y="284151"/>
                  <a:pt x="662651" y="282365"/>
                </a:cubicBezTo>
                <a:cubicBezTo>
                  <a:pt x="663433" y="280579"/>
                  <a:pt x="664586" y="279035"/>
                  <a:pt x="666111" y="277732"/>
                </a:cubicBezTo>
                <a:cubicBezTo>
                  <a:pt x="667637" y="276430"/>
                  <a:pt x="669590" y="275425"/>
                  <a:pt x="671972" y="274719"/>
                </a:cubicBezTo>
                <a:cubicBezTo>
                  <a:pt x="674353" y="274012"/>
                  <a:pt x="677106" y="273658"/>
                  <a:pt x="680232" y="273658"/>
                </a:cubicBezTo>
                <a:cubicBezTo>
                  <a:pt x="683729" y="273658"/>
                  <a:pt x="686836" y="274067"/>
                  <a:pt x="689552" y="274886"/>
                </a:cubicBezTo>
                <a:cubicBezTo>
                  <a:pt x="692268" y="275705"/>
                  <a:pt x="694631" y="276579"/>
                  <a:pt x="696640" y="277509"/>
                </a:cubicBezTo>
                <a:cubicBezTo>
                  <a:pt x="698649" y="278439"/>
                  <a:pt x="700286" y="279314"/>
                  <a:pt x="701551" y="280132"/>
                </a:cubicBezTo>
                <a:cubicBezTo>
                  <a:pt x="702816" y="280951"/>
                  <a:pt x="703784" y="281360"/>
                  <a:pt x="704453" y="281360"/>
                </a:cubicBezTo>
                <a:cubicBezTo>
                  <a:pt x="704900" y="281360"/>
                  <a:pt x="705309" y="281230"/>
                  <a:pt x="705681" y="280969"/>
                </a:cubicBezTo>
                <a:cubicBezTo>
                  <a:pt x="706053" y="280709"/>
                  <a:pt x="706369" y="280281"/>
                  <a:pt x="706630" y="279686"/>
                </a:cubicBezTo>
                <a:cubicBezTo>
                  <a:pt x="706890" y="279090"/>
                  <a:pt x="707076" y="278328"/>
                  <a:pt x="707188" y="277397"/>
                </a:cubicBezTo>
                <a:cubicBezTo>
                  <a:pt x="707300" y="276467"/>
                  <a:pt x="707355" y="275370"/>
                  <a:pt x="707355" y="274105"/>
                </a:cubicBezTo>
                <a:cubicBezTo>
                  <a:pt x="707355" y="272914"/>
                  <a:pt x="707300" y="271909"/>
                  <a:pt x="707188" y="271091"/>
                </a:cubicBezTo>
                <a:cubicBezTo>
                  <a:pt x="707076" y="270272"/>
                  <a:pt x="706965" y="269584"/>
                  <a:pt x="706853" y="269026"/>
                </a:cubicBezTo>
                <a:cubicBezTo>
                  <a:pt x="706742" y="268468"/>
                  <a:pt x="706556" y="267965"/>
                  <a:pt x="706295" y="267519"/>
                </a:cubicBezTo>
                <a:cubicBezTo>
                  <a:pt x="706035" y="267073"/>
                  <a:pt x="705514" y="266552"/>
                  <a:pt x="704732" y="265956"/>
                </a:cubicBezTo>
                <a:cubicBezTo>
                  <a:pt x="703951" y="265361"/>
                  <a:pt x="702798" y="264673"/>
                  <a:pt x="701272" y="263891"/>
                </a:cubicBezTo>
                <a:cubicBezTo>
                  <a:pt x="699747" y="263110"/>
                  <a:pt x="697905" y="262384"/>
                  <a:pt x="695747" y="261715"/>
                </a:cubicBezTo>
                <a:cubicBezTo>
                  <a:pt x="693589" y="261045"/>
                  <a:pt x="691170" y="260487"/>
                  <a:pt x="688491" y="260040"/>
                </a:cubicBezTo>
                <a:cubicBezTo>
                  <a:pt x="685813" y="259594"/>
                  <a:pt x="683134" y="259371"/>
                  <a:pt x="680455" y="259371"/>
                </a:cubicBezTo>
                <a:close/>
                <a:moveTo>
                  <a:pt x="194494" y="239056"/>
                </a:moveTo>
                <a:lnTo>
                  <a:pt x="212241" y="239056"/>
                </a:lnTo>
                <a:cubicBezTo>
                  <a:pt x="215516" y="239056"/>
                  <a:pt x="218883" y="239316"/>
                  <a:pt x="222343" y="239837"/>
                </a:cubicBezTo>
                <a:cubicBezTo>
                  <a:pt x="225803" y="240358"/>
                  <a:pt x="229152" y="241586"/>
                  <a:pt x="232389" y="243520"/>
                </a:cubicBezTo>
                <a:cubicBezTo>
                  <a:pt x="235626" y="245455"/>
                  <a:pt x="238342" y="248395"/>
                  <a:pt x="240537" y="252339"/>
                </a:cubicBezTo>
                <a:cubicBezTo>
                  <a:pt x="242733" y="256282"/>
                  <a:pt x="243830" y="261194"/>
                  <a:pt x="243830" y="267073"/>
                </a:cubicBezTo>
                <a:cubicBezTo>
                  <a:pt x="243830" y="271389"/>
                  <a:pt x="243161" y="275388"/>
                  <a:pt x="241821" y="279072"/>
                </a:cubicBezTo>
                <a:cubicBezTo>
                  <a:pt x="240482" y="282755"/>
                  <a:pt x="238510" y="285918"/>
                  <a:pt x="235905" y="288560"/>
                </a:cubicBezTo>
                <a:cubicBezTo>
                  <a:pt x="233301" y="291201"/>
                  <a:pt x="230082" y="293266"/>
                  <a:pt x="226250" y="294755"/>
                </a:cubicBezTo>
                <a:cubicBezTo>
                  <a:pt x="222418" y="296243"/>
                  <a:pt x="217599" y="296987"/>
                  <a:pt x="211795" y="296987"/>
                </a:cubicBezTo>
                <a:lnTo>
                  <a:pt x="194494" y="296987"/>
                </a:lnTo>
                <a:close/>
                <a:moveTo>
                  <a:pt x="182885" y="223205"/>
                </a:moveTo>
                <a:cubicBezTo>
                  <a:pt x="180950" y="223205"/>
                  <a:pt x="179202" y="223838"/>
                  <a:pt x="177639" y="225103"/>
                </a:cubicBezTo>
                <a:cubicBezTo>
                  <a:pt x="176076" y="226368"/>
                  <a:pt x="175295" y="228489"/>
                  <a:pt x="175295" y="231465"/>
                </a:cubicBezTo>
                <a:lnTo>
                  <a:pt x="175295" y="364741"/>
                </a:lnTo>
                <a:cubicBezTo>
                  <a:pt x="175295" y="365336"/>
                  <a:pt x="175444" y="365857"/>
                  <a:pt x="175741" y="366304"/>
                </a:cubicBezTo>
                <a:cubicBezTo>
                  <a:pt x="176039" y="366750"/>
                  <a:pt x="176560" y="367104"/>
                  <a:pt x="177304" y="367364"/>
                </a:cubicBezTo>
                <a:cubicBezTo>
                  <a:pt x="178048" y="367625"/>
                  <a:pt x="179034" y="367848"/>
                  <a:pt x="180262" y="368034"/>
                </a:cubicBezTo>
                <a:cubicBezTo>
                  <a:pt x="181490" y="368220"/>
                  <a:pt x="183034" y="368313"/>
                  <a:pt x="184894" y="368313"/>
                </a:cubicBezTo>
                <a:cubicBezTo>
                  <a:pt x="186755" y="368313"/>
                  <a:pt x="188299" y="368220"/>
                  <a:pt x="189527" y="368034"/>
                </a:cubicBezTo>
                <a:cubicBezTo>
                  <a:pt x="190754" y="367848"/>
                  <a:pt x="191722" y="367625"/>
                  <a:pt x="192429" y="367364"/>
                </a:cubicBezTo>
                <a:cubicBezTo>
                  <a:pt x="193136" y="367104"/>
                  <a:pt x="193657" y="366750"/>
                  <a:pt x="193991" y="366304"/>
                </a:cubicBezTo>
                <a:cubicBezTo>
                  <a:pt x="194326" y="365857"/>
                  <a:pt x="194494" y="365336"/>
                  <a:pt x="194494" y="364741"/>
                </a:cubicBezTo>
                <a:lnTo>
                  <a:pt x="194494" y="312726"/>
                </a:lnTo>
                <a:lnTo>
                  <a:pt x="210902" y="312726"/>
                </a:lnTo>
                <a:cubicBezTo>
                  <a:pt x="219832" y="312726"/>
                  <a:pt x="227515" y="311609"/>
                  <a:pt x="233952" y="309377"/>
                </a:cubicBezTo>
                <a:cubicBezTo>
                  <a:pt x="240389" y="307144"/>
                  <a:pt x="245821" y="303982"/>
                  <a:pt x="250248" y="299889"/>
                </a:cubicBezTo>
                <a:cubicBezTo>
                  <a:pt x="254676" y="295796"/>
                  <a:pt x="258081" y="290848"/>
                  <a:pt x="260462" y="285044"/>
                </a:cubicBezTo>
                <a:cubicBezTo>
                  <a:pt x="262843" y="279239"/>
                  <a:pt x="264034" y="272728"/>
                  <a:pt x="264034" y="265510"/>
                </a:cubicBezTo>
                <a:cubicBezTo>
                  <a:pt x="264034" y="260078"/>
                  <a:pt x="263271" y="255110"/>
                  <a:pt x="261745" y="250608"/>
                </a:cubicBezTo>
                <a:cubicBezTo>
                  <a:pt x="260220" y="246106"/>
                  <a:pt x="258043" y="242144"/>
                  <a:pt x="255216" y="238721"/>
                </a:cubicBezTo>
                <a:cubicBezTo>
                  <a:pt x="252388" y="235298"/>
                  <a:pt x="248946" y="232414"/>
                  <a:pt x="244891" y="230070"/>
                </a:cubicBezTo>
                <a:cubicBezTo>
                  <a:pt x="240835" y="227726"/>
                  <a:pt x="236854" y="226126"/>
                  <a:pt x="232947" y="225270"/>
                </a:cubicBezTo>
                <a:cubicBezTo>
                  <a:pt x="229040" y="224415"/>
                  <a:pt x="225655" y="223857"/>
                  <a:pt x="222790" y="223596"/>
                </a:cubicBezTo>
                <a:cubicBezTo>
                  <a:pt x="219925" y="223336"/>
                  <a:pt x="216930" y="223205"/>
                  <a:pt x="213804" y="223205"/>
                </a:cubicBezTo>
                <a:close/>
                <a:moveTo>
                  <a:pt x="601539" y="219522"/>
                </a:moveTo>
                <a:cubicBezTo>
                  <a:pt x="597148" y="219522"/>
                  <a:pt x="594134" y="220303"/>
                  <a:pt x="592497" y="221866"/>
                </a:cubicBezTo>
                <a:cubicBezTo>
                  <a:pt x="590860" y="223429"/>
                  <a:pt x="590042" y="226368"/>
                  <a:pt x="590042" y="230684"/>
                </a:cubicBezTo>
                <a:cubicBezTo>
                  <a:pt x="590042" y="234926"/>
                  <a:pt x="590842" y="237809"/>
                  <a:pt x="592442" y="239335"/>
                </a:cubicBezTo>
                <a:cubicBezTo>
                  <a:pt x="594041" y="240860"/>
                  <a:pt x="596999" y="241623"/>
                  <a:pt x="601315" y="241623"/>
                </a:cubicBezTo>
                <a:cubicBezTo>
                  <a:pt x="605706" y="241623"/>
                  <a:pt x="608720" y="240842"/>
                  <a:pt x="610357" y="239279"/>
                </a:cubicBezTo>
                <a:cubicBezTo>
                  <a:pt x="611994" y="237716"/>
                  <a:pt x="612812" y="234777"/>
                  <a:pt x="612812" y="230461"/>
                </a:cubicBezTo>
                <a:cubicBezTo>
                  <a:pt x="612812" y="226219"/>
                  <a:pt x="612012" y="223336"/>
                  <a:pt x="610413" y="221810"/>
                </a:cubicBezTo>
                <a:cubicBezTo>
                  <a:pt x="608813" y="220285"/>
                  <a:pt x="605855" y="219522"/>
                  <a:pt x="601539" y="219522"/>
                </a:cubicBezTo>
                <a:close/>
                <a:moveTo>
                  <a:pt x="744302" y="212155"/>
                </a:moveTo>
                <a:cubicBezTo>
                  <a:pt x="742516" y="212155"/>
                  <a:pt x="741028" y="212229"/>
                  <a:pt x="739837" y="212378"/>
                </a:cubicBezTo>
                <a:cubicBezTo>
                  <a:pt x="738647" y="212527"/>
                  <a:pt x="737698" y="212750"/>
                  <a:pt x="736991" y="213048"/>
                </a:cubicBezTo>
                <a:cubicBezTo>
                  <a:pt x="736284" y="213346"/>
                  <a:pt x="735800" y="213718"/>
                  <a:pt x="735540" y="214164"/>
                </a:cubicBezTo>
                <a:cubicBezTo>
                  <a:pt x="735279" y="214611"/>
                  <a:pt x="735149" y="215132"/>
                  <a:pt x="735149" y="215727"/>
                </a:cubicBezTo>
                <a:lnTo>
                  <a:pt x="735149" y="364853"/>
                </a:lnTo>
                <a:cubicBezTo>
                  <a:pt x="735149" y="365448"/>
                  <a:pt x="735279" y="365950"/>
                  <a:pt x="735540" y="366359"/>
                </a:cubicBezTo>
                <a:cubicBezTo>
                  <a:pt x="735800" y="366769"/>
                  <a:pt x="736284" y="367122"/>
                  <a:pt x="736991" y="367420"/>
                </a:cubicBezTo>
                <a:cubicBezTo>
                  <a:pt x="737698" y="367718"/>
                  <a:pt x="738647" y="367941"/>
                  <a:pt x="739837" y="368090"/>
                </a:cubicBezTo>
                <a:cubicBezTo>
                  <a:pt x="741028" y="368238"/>
                  <a:pt x="742516" y="368313"/>
                  <a:pt x="744302" y="368313"/>
                </a:cubicBezTo>
                <a:cubicBezTo>
                  <a:pt x="746162" y="368313"/>
                  <a:pt x="747688" y="368238"/>
                  <a:pt x="748879" y="368090"/>
                </a:cubicBezTo>
                <a:cubicBezTo>
                  <a:pt x="750069" y="367941"/>
                  <a:pt x="750999" y="367718"/>
                  <a:pt x="751669" y="367420"/>
                </a:cubicBezTo>
                <a:cubicBezTo>
                  <a:pt x="752339" y="367122"/>
                  <a:pt x="752822" y="366769"/>
                  <a:pt x="753120" y="366359"/>
                </a:cubicBezTo>
                <a:cubicBezTo>
                  <a:pt x="753418" y="365950"/>
                  <a:pt x="753567" y="365448"/>
                  <a:pt x="753567" y="364853"/>
                </a:cubicBezTo>
                <a:lnTo>
                  <a:pt x="753567" y="294643"/>
                </a:lnTo>
                <a:cubicBezTo>
                  <a:pt x="758627" y="288318"/>
                  <a:pt x="763464" y="283518"/>
                  <a:pt x="768077" y="280244"/>
                </a:cubicBezTo>
                <a:cubicBezTo>
                  <a:pt x="772691" y="276970"/>
                  <a:pt x="777305" y="275332"/>
                  <a:pt x="781918" y="275332"/>
                </a:cubicBezTo>
                <a:cubicBezTo>
                  <a:pt x="785490" y="275332"/>
                  <a:pt x="788634" y="276002"/>
                  <a:pt x="791350" y="277342"/>
                </a:cubicBezTo>
                <a:cubicBezTo>
                  <a:pt x="794066" y="278681"/>
                  <a:pt x="796280" y="280616"/>
                  <a:pt x="797992" y="283146"/>
                </a:cubicBezTo>
                <a:cubicBezTo>
                  <a:pt x="799703" y="285676"/>
                  <a:pt x="801006" y="288690"/>
                  <a:pt x="801899" y="292187"/>
                </a:cubicBezTo>
                <a:cubicBezTo>
                  <a:pt x="802791" y="295685"/>
                  <a:pt x="803238" y="300298"/>
                  <a:pt x="803238" y="306028"/>
                </a:cubicBezTo>
                <a:lnTo>
                  <a:pt x="803238" y="364853"/>
                </a:lnTo>
                <a:cubicBezTo>
                  <a:pt x="803238" y="365448"/>
                  <a:pt x="803387" y="365950"/>
                  <a:pt x="803684" y="366359"/>
                </a:cubicBezTo>
                <a:cubicBezTo>
                  <a:pt x="803982" y="366769"/>
                  <a:pt x="804466" y="367122"/>
                  <a:pt x="805136" y="367420"/>
                </a:cubicBezTo>
                <a:cubicBezTo>
                  <a:pt x="805805" y="367718"/>
                  <a:pt x="806735" y="367941"/>
                  <a:pt x="807926" y="368090"/>
                </a:cubicBezTo>
                <a:cubicBezTo>
                  <a:pt x="809117" y="368238"/>
                  <a:pt x="810642" y="368313"/>
                  <a:pt x="812503" y="368313"/>
                </a:cubicBezTo>
                <a:cubicBezTo>
                  <a:pt x="814288" y="368313"/>
                  <a:pt x="815777" y="368238"/>
                  <a:pt x="816967" y="368090"/>
                </a:cubicBezTo>
                <a:cubicBezTo>
                  <a:pt x="818158" y="367941"/>
                  <a:pt x="819088" y="367718"/>
                  <a:pt x="819758" y="367420"/>
                </a:cubicBezTo>
                <a:cubicBezTo>
                  <a:pt x="820428" y="367122"/>
                  <a:pt x="820911" y="366769"/>
                  <a:pt x="821209" y="366359"/>
                </a:cubicBezTo>
                <a:cubicBezTo>
                  <a:pt x="821507" y="365950"/>
                  <a:pt x="821655" y="365448"/>
                  <a:pt x="821655" y="364853"/>
                </a:cubicBezTo>
                <a:lnTo>
                  <a:pt x="821655" y="303684"/>
                </a:lnTo>
                <a:cubicBezTo>
                  <a:pt x="821655" y="296466"/>
                  <a:pt x="821042" y="290308"/>
                  <a:pt x="819814" y="285211"/>
                </a:cubicBezTo>
                <a:cubicBezTo>
                  <a:pt x="818586" y="280114"/>
                  <a:pt x="816558" y="275667"/>
                  <a:pt x="813730" y="271872"/>
                </a:cubicBezTo>
                <a:cubicBezTo>
                  <a:pt x="810903" y="268077"/>
                  <a:pt x="807201" y="265045"/>
                  <a:pt x="802624" y="262775"/>
                </a:cubicBezTo>
                <a:cubicBezTo>
                  <a:pt x="798048" y="260505"/>
                  <a:pt x="792411" y="259371"/>
                  <a:pt x="785713" y="259371"/>
                </a:cubicBezTo>
                <a:cubicBezTo>
                  <a:pt x="780281" y="259371"/>
                  <a:pt x="774886" y="260729"/>
                  <a:pt x="769528" y="263445"/>
                </a:cubicBezTo>
                <a:cubicBezTo>
                  <a:pt x="764171" y="266161"/>
                  <a:pt x="758850" y="270310"/>
                  <a:pt x="753567" y="275891"/>
                </a:cubicBezTo>
                <a:lnTo>
                  <a:pt x="753567" y="215727"/>
                </a:lnTo>
                <a:cubicBezTo>
                  <a:pt x="753567" y="215132"/>
                  <a:pt x="753418" y="214611"/>
                  <a:pt x="753120" y="214164"/>
                </a:cubicBezTo>
                <a:cubicBezTo>
                  <a:pt x="752822" y="213718"/>
                  <a:pt x="752339" y="213346"/>
                  <a:pt x="751669" y="213048"/>
                </a:cubicBezTo>
                <a:cubicBezTo>
                  <a:pt x="750999" y="212750"/>
                  <a:pt x="750069" y="212527"/>
                  <a:pt x="748879" y="212378"/>
                </a:cubicBezTo>
                <a:cubicBezTo>
                  <a:pt x="747688" y="212229"/>
                  <a:pt x="746162" y="212155"/>
                  <a:pt x="744302" y="212155"/>
                </a:cubicBezTo>
                <a:close/>
                <a:moveTo>
                  <a:pt x="544277" y="212155"/>
                </a:moveTo>
                <a:cubicBezTo>
                  <a:pt x="542491" y="212155"/>
                  <a:pt x="541003" y="212229"/>
                  <a:pt x="539812" y="212378"/>
                </a:cubicBezTo>
                <a:cubicBezTo>
                  <a:pt x="538622" y="212527"/>
                  <a:pt x="537673" y="212750"/>
                  <a:pt x="536966" y="213048"/>
                </a:cubicBezTo>
                <a:cubicBezTo>
                  <a:pt x="536259" y="213346"/>
                  <a:pt x="535775" y="213718"/>
                  <a:pt x="535515" y="214164"/>
                </a:cubicBezTo>
                <a:cubicBezTo>
                  <a:pt x="535254" y="214611"/>
                  <a:pt x="535124" y="215132"/>
                  <a:pt x="535124" y="215727"/>
                </a:cubicBezTo>
                <a:lnTo>
                  <a:pt x="535124" y="364853"/>
                </a:lnTo>
                <a:cubicBezTo>
                  <a:pt x="535124" y="365448"/>
                  <a:pt x="535254" y="365950"/>
                  <a:pt x="535515" y="366359"/>
                </a:cubicBezTo>
                <a:cubicBezTo>
                  <a:pt x="535775" y="366769"/>
                  <a:pt x="536259" y="367122"/>
                  <a:pt x="536966" y="367420"/>
                </a:cubicBezTo>
                <a:cubicBezTo>
                  <a:pt x="537673" y="367718"/>
                  <a:pt x="538622" y="367941"/>
                  <a:pt x="539812" y="368090"/>
                </a:cubicBezTo>
                <a:cubicBezTo>
                  <a:pt x="541003" y="368238"/>
                  <a:pt x="542491" y="368313"/>
                  <a:pt x="544277" y="368313"/>
                </a:cubicBezTo>
                <a:cubicBezTo>
                  <a:pt x="546137" y="368313"/>
                  <a:pt x="547663" y="368238"/>
                  <a:pt x="548853" y="368090"/>
                </a:cubicBezTo>
                <a:cubicBezTo>
                  <a:pt x="550044" y="367941"/>
                  <a:pt x="550974" y="367718"/>
                  <a:pt x="551644" y="367420"/>
                </a:cubicBezTo>
                <a:cubicBezTo>
                  <a:pt x="552314" y="367122"/>
                  <a:pt x="552797" y="366769"/>
                  <a:pt x="553095" y="366359"/>
                </a:cubicBezTo>
                <a:cubicBezTo>
                  <a:pt x="553393" y="365950"/>
                  <a:pt x="553542" y="365448"/>
                  <a:pt x="553542" y="364853"/>
                </a:cubicBezTo>
                <a:lnTo>
                  <a:pt x="553542" y="215727"/>
                </a:lnTo>
                <a:cubicBezTo>
                  <a:pt x="553542" y="215132"/>
                  <a:pt x="553393" y="214611"/>
                  <a:pt x="553095" y="214164"/>
                </a:cubicBezTo>
                <a:cubicBezTo>
                  <a:pt x="552797" y="213718"/>
                  <a:pt x="552314" y="213346"/>
                  <a:pt x="551644" y="213048"/>
                </a:cubicBezTo>
                <a:cubicBezTo>
                  <a:pt x="550974" y="212750"/>
                  <a:pt x="550044" y="212527"/>
                  <a:pt x="548853" y="212378"/>
                </a:cubicBezTo>
                <a:cubicBezTo>
                  <a:pt x="547663" y="212229"/>
                  <a:pt x="546137" y="212155"/>
                  <a:pt x="544277" y="212155"/>
                </a:cubicBezTo>
                <a:close/>
                <a:moveTo>
                  <a:pt x="420452" y="212155"/>
                </a:moveTo>
                <a:cubicBezTo>
                  <a:pt x="418666" y="212155"/>
                  <a:pt x="417178" y="212229"/>
                  <a:pt x="415987" y="212378"/>
                </a:cubicBezTo>
                <a:cubicBezTo>
                  <a:pt x="414797" y="212527"/>
                  <a:pt x="413848" y="212750"/>
                  <a:pt x="413141" y="213048"/>
                </a:cubicBezTo>
                <a:cubicBezTo>
                  <a:pt x="412434" y="213346"/>
                  <a:pt x="411950" y="213718"/>
                  <a:pt x="411690" y="214164"/>
                </a:cubicBezTo>
                <a:cubicBezTo>
                  <a:pt x="411429" y="214611"/>
                  <a:pt x="411299" y="215132"/>
                  <a:pt x="411299" y="215727"/>
                </a:cubicBezTo>
                <a:lnTo>
                  <a:pt x="411299" y="364853"/>
                </a:lnTo>
                <a:cubicBezTo>
                  <a:pt x="411299" y="365448"/>
                  <a:pt x="411411" y="365969"/>
                  <a:pt x="411634" y="366415"/>
                </a:cubicBezTo>
                <a:cubicBezTo>
                  <a:pt x="411857" y="366862"/>
                  <a:pt x="412304" y="367215"/>
                  <a:pt x="412973" y="367476"/>
                </a:cubicBezTo>
                <a:cubicBezTo>
                  <a:pt x="413643" y="367736"/>
                  <a:pt x="414499" y="367941"/>
                  <a:pt x="415541" y="368090"/>
                </a:cubicBezTo>
                <a:cubicBezTo>
                  <a:pt x="416583" y="368238"/>
                  <a:pt x="417848" y="368313"/>
                  <a:pt x="419336" y="368313"/>
                </a:cubicBezTo>
                <a:cubicBezTo>
                  <a:pt x="420899" y="368313"/>
                  <a:pt x="422182" y="368238"/>
                  <a:pt x="423187" y="368090"/>
                </a:cubicBezTo>
                <a:cubicBezTo>
                  <a:pt x="424191" y="367941"/>
                  <a:pt x="425029" y="367736"/>
                  <a:pt x="425698" y="367476"/>
                </a:cubicBezTo>
                <a:cubicBezTo>
                  <a:pt x="426368" y="367215"/>
                  <a:pt x="426852" y="366862"/>
                  <a:pt x="427149" y="366415"/>
                </a:cubicBezTo>
                <a:cubicBezTo>
                  <a:pt x="427447" y="365969"/>
                  <a:pt x="427596" y="365448"/>
                  <a:pt x="427596" y="364853"/>
                </a:cubicBezTo>
                <a:lnTo>
                  <a:pt x="427596" y="352574"/>
                </a:lnTo>
                <a:cubicBezTo>
                  <a:pt x="430498" y="355625"/>
                  <a:pt x="433251" y="358230"/>
                  <a:pt x="435856" y="360388"/>
                </a:cubicBezTo>
                <a:cubicBezTo>
                  <a:pt x="438460" y="362546"/>
                  <a:pt x="441065" y="364332"/>
                  <a:pt x="443669" y="365746"/>
                </a:cubicBezTo>
                <a:cubicBezTo>
                  <a:pt x="446274" y="367159"/>
                  <a:pt x="448934" y="368183"/>
                  <a:pt x="451650" y="368815"/>
                </a:cubicBezTo>
                <a:cubicBezTo>
                  <a:pt x="454366" y="369448"/>
                  <a:pt x="457324" y="369764"/>
                  <a:pt x="460524" y="369764"/>
                </a:cubicBezTo>
                <a:cubicBezTo>
                  <a:pt x="467445" y="369764"/>
                  <a:pt x="473584" y="368462"/>
                  <a:pt x="478941" y="365857"/>
                </a:cubicBezTo>
                <a:cubicBezTo>
                  <a:pt x="484299" y="363253"/>
                  <a:pt x="488820" y="359495"/>
                  <a:pt x="492503" y="354583"/>
                </a:cubicBezTo>
                <a:cubicBezTo>
                  <a:pt x="496187" y="349672"/>
                  <a:pt x="498977" y="343738"/>
                  <a:pt x="500875" y="336780"/>
                </a:cubicBezTo>
                <a:cubicBezTo>
                  <a:pt x="502773" y="329822"/>
                  <a:pt x="503721" y="321990"/>
                  <a:pt x="503721" y="313284"/>
                </a:cubicBezTo>
                <a:cubicBezTo>
                  <a:pt x="503721" y="305991"/>
                  <a:pt x="502977" y="299071"/>
                  <a:pt x="501489" y="292522"/>
                </a:cubicBezTo>
                <a:cubicBezTo>
                  <a:pt x="500001" y="285974"/>
                  <a:pt x="497638" y="280262"/>
                  <a:pt x="494401" y="275388"/>
                </a:cubicBezTo>
                <a:cubicBezTo>
                  <a:pt x="491164" y="270514"/>
                  <a:pt x="486960" y="266626"/>
                  <a:pt x="481788" y="263724"/>
                </a:cubicBezTo>
                <a:cubicBezTo>
                  <a:pt x="476616" y="260822"/>
                  <a:pt x="470384" y="259371"/>
                  <a:pt x="463091" y="259371"/>
                </a:cubicBezTo>
                <a:cubicBezTo>
                  <a:pt x="460115" y="259371"/>
                  <a:pt x="457287" y="259668"/>
                  <a:pt x="454608" y="260264"/>
                </a:cubicBezTo>
                <a:cubicBezTo>
                  <a:pt x="451929" y="260859"/>
                  <a:pt x="449250" y="261808"/>
                  <a:pt x="446571" y="263110"/>
                </a:cubicBezTo>
                <a:cubicBezTo>
                  <a:pt x="443892" y="264412"/>
                  <a:pt x="441158" y="266105"/>
                  <a:pt x="438367" y="268189"/>
                </a:cubicBezTo>
                <a:cubicBezTo>
                  <a:pt x="435577" y="270272"/>
                  <a:pt x="432693" y="272840"/>
                  <a:pt x="429717" y="275891"/>
                </a:cubicBezTo>
                <a:lnTo>
                  <a:pt x="429717" y="215727"/>
                </a:lnTo>
                <a:cubicBezTo>
                  <a:pt x="429717" y="215132"/>
                  <a:pt x="429568" y="214611"/>
                  <a:pt x="429270" y="214164"/>
                </a:cubicBezTo>
                <a:cubicBezTo>
                  <a:pt x="428972" y="213718"/>
                  <a:pt x="428489" y="213346"/>
                  <a:pt x="427819" y="213048"/>
                </a:cubicBezTo>
                <a:cubicBezTo>
                  <a:pt x="427149" y="212750"/>
                  <a:pt x="426219" y="212527"/>
                  <a:pt x="425029" y="212378"/>
                </a:cubicBezTo>
                <a:cubicBezTo>
                  <a:pt x="423838" y="212229"/>
                  <a:pt x="422312" y="212155"/>
                  <a:pt x="420452" y="212155"/>
                </a:cubicBezTo>
                <a:close/>
                <a:moveTo>
                  <a:pt x="568037" y="0"/>
                </a:moveTo>
                <a:cubicBezTo>
                  <a:pt x="881755" y="0"/>
                  <a:pt x="1136074" y="126125"/>
                  <a:pt x="1136074" y="281709"/>
                </a:cubicBezTo>
                <a:cubicBezTo>
                  <a:pt x="1136074" y="437293"/>
                  <a:pt x="881755" y="563418"/>
                  <a:pt x="568037" y="563418"/>
                </a:cubicBezTo>
                <a:cubicBezTo>
                  <a:pt x="254319" y="563418"/>
                  <a:pt x="0" y="437293"/>
                  <a:pt x="0" y="281709"/>
                </a:cubicBezTo>
                <a:cubicBezTo>
                  <a:pt x="0" y="126125"/>
                  <a:pt x="254319" y="0"/>
                  <a:pt x="5680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FDC68-9087-4F2B-7DFE-661EF829E03A}"/>
              </a:ext>
            </a:extLst>
          </p:cNvPr>
          <p:cNvSpPr txBox="1"/>
          <p:nvPr/>
        </p:nvSpPr>
        <p:spPr>
          <a:xfrm>
            <a:off x="886691" y="4941456"/>
            <a:ext cx="1136074" cy="563418"/>
          </a:xfrm>
          <a:custGeom>
            <a:avLst/>
            <a:gdLst/>
            <a:ahLst/>
            <a:cxnLst/>
            <a:rect l="l" t="t" r="r" b="b"/>
            <a:pathLst>
              <a:path w="1136074" h="563418">
                <a:moveTo>
                  <a:pt x="459589" y="275221"/>
                </a:moveTo>
                <a:cubicBezTo>
                  <a:pt x="464382" y="275221"/>
                  <a:pt x="468388" y="276356"/>
                  <a:pt x="471607" y="278625"/>
                </a:cubicBezTo>
                <a:cubicBezTo>
                  <a:pt x="474826" y="280895"/>
                  <a:pt x="477409" y="283890"/>
                  <a:pt x="479356" y="287611"/>
                </a:cubicBezTo>
                <a:cubicBezTo>
                  <a:pt x="481303" y="291332"/>
                  <a:pt x="482669" y="295610"/>
                  <a:pt x="483455" y="300447"/>
                </a:cubicBezTo>
                <a:cubicBezTo>
                  <a:pt x="484241" y="305284"/>
                  <a:pt x="484634" y="310270"/>
                  <a:pt x="484634" y="315404"/>
                </a:cubicBezTo>
                <a:cubicBezTo>
                  <a:pt x="484634" y="320093"/>
                  <a:pt x="484166" y="324725"/>
                  <a:pt x="483230" y="329301"/>
                </a:cubicBezTo>
                <a:cubicBezTo>
                  <a:pt x="482294" y="333878"/>
                  <a:pt x="480797" y="338008"/>
                  <a:pt x="478738" y="341691"/>
                </a:cubicBezTo>
                <a:cubicBezTo>
                  <a:pt x="476680" y="345375"/>
                  <a:pt x="474003" y="348333"/>
                  <a:pt x="470709" y="350565"/>
                </a:cubicBezTo>
                <a:cubicBezTo>
                  <a:pt x="467414" y="352798"/>
                  <a:pt x="463446" y="353914"/>
                  <a:pt x="458804" y="353914"/>
                </a:cubicBezTo>
                <a:cubicBezTo>
                  <a:pt x="453787" y="353914"/>
                  <a:pt x="448958" y="352295"/>
                  <a:pt x="444316" y="349058"/>
                </a:cubicBezTo>
                <a:cubicBezTo>
                  <a:pt x="439675" y="345821"/>
                  <a:pt x="434808" y="341115"/>
                  <a:pt x="429717" y="334938"/>
                </a:cubicBezTo>
                <a:lnTo>
                  <a:pt x="429717" y="294866"/>
                </a:lnTo>
                <a:cubicBezTo>
                  <a:pt x="432636" y="291145"/>
                  <a:pt x="435387" y="288057"/>
                  <a:pt x="437970" y="285602"/>
                </a:cubicBezTo>
                <a:cubicBezTo>
                  <a:pt x="440553" y="283146"/>
                  <a:pt x="443043" y="281137"/>
                  <a:pt x="445439" y="279574"/>
                </a:cubicBezTo>
                <a:cubicBezTo>
                  <a:pt x="447836" y="278011"/>
                  <a:pt x="450194" y="276895"/>
                  <a:pt x="452515" y="276225"/>
                </a:cubicBezTo>
                <a:cubicBezTo>
                  <a:pt x="454836" y="275556"/>
                  <a:pt x="457194" y="275221"/>
                  <a:pt x="459589" y="275221"/>
                </a:cubicBezTo>
                <a:close/>
                <a:moveTo>
                  <a:pt x="899554" y="273770"/>
                </a:moveTo>
                <a:cubicBezTo>
                  <a:pt x="908464" y="273770"/>
                  <a:pt x="915183" y="276523"/>
                  <a:pt x="919712" y="282030"/>
                </a:cubicBezTo>
                <a:cubicBezTo>
                  <a:pt x="924240" y="287536"/>
                  <a:pt x="926393" y="295127"/>
                  <a:pt x="926170" y="304800"/>
                </a:cubicBezTo>
                <a:lnTo>
                  <a:pt x="871364" y="304800"/>
                </a:lnTo>
                <a:cubicBezTo>
                  <a:pt x="871514" y="300708"/>
                  <a:pt x="872225" y="296782"/>
                  <a:pt x="873498" y="293024"/>
                </a:cubicBezTo>
                <a:cubicBezTo>
                  <a:pt x="874771" y="289267"/>
                  <a:pt x="876568" y="285974"/>
                  <a:pt x="878889" y="283146"/>
                </a:cubicBezTo>
                <a:cubicBezTo>
                  <a:pt x="881210" y="280318"/>
                  <a:pt x="884093" y="278049"/>
                  <a:pt x="887537" y="276337"/>
                </a:cubicBezTo>
                <a:cubicBezTo>
                  <a:pt x="890981" y="274626"/>
                  <a:pt x="894986" y="273770"/>
                  <a:pt x="899554" y="273770"/>
                </a:cubicBezTo>
                <a:close/>
                <a:moveTo>
                  <a:pt x="601427" y="260933"/>
                </a:moveTo>
                <a:cubicBezTo>
                  <a:pt x="599641" y="260933"/>
                  <a:pt x="598153" y="261008"/>
                  <a:pt x="596962" y="261157"/>
                </a:cubicBezTo>
                <a:cubicBezTo>
                  <a:pt x="595772" y="261305"/>
                  <a:pt x="594823" y="261529"/>
                  <a:pt x="594116" y="261826"/>
                </a:cubicBezTo>
                <a:cubicBezTo>
                  <a:pt x="593409" y="262124"/>
                  <a:pt x="592925" y="262496"/>
                  <a:pt x="592665" y="262943"/>
                </a:cubicBezTo>
                <a:cubicBezTo>
                  <a:pt x="592404" y="263389"/>
                  <a:pt x="592274" y="263873"/>
                  <a:pt x="592274" y="264394"/>
                </a:cubicBezTo>
                <a:lnTo>
                  <a:pt x="592274" y="364853"/>
                </a:lnTo>
                <a:cubicBezTo>
                  <a:pt x="592274" y="365448"/>
                  <a:pt x="592404" y="365950"/>
                  <a:pt x="592665" y="366359"/>
                </a:cubicBezTo>
                <a:cubicBezTo>
                  <a:pt x="592925" y="366769"/>
                  <a:pt x="593409" y="367122"/>
                  <a:pt x="594116" y="367420"/>
                </a:cubicBezTo>
                <a:cubicBezTo>
                  <a:pt x="594823" y="367718"/>
                  <a:pt x="595772" y="367941"/>
                  <a:pt x="596962" y="368090"/>
                </a:cubicBezTo>
                <a:cubicBezTo>
                  <a:pt x="598153" y="368238"/>
                  <a:pt x="599641" y="368313"/>
                  <a:pt x="601427" y="368313"/>
                </a:cubicBezTo>
                <a:cubicBezTo>
                  <a:pt x="603287" y="368313"/>
                  <a:pt x="604813" y="368238"/>
                  <a:pt x="606004" y="368090"/>
                </a:cubicBezTo>
                <a:cubicBezTo>
                  <a:pt x="607194" y="367941"/>
                  <a:pt x="608124" y="367718"/>
                  <a:pt x="608794" y="367420"/>
                </a:cubicBezTo>
                <a:cubicBezTo>
                  <a:pt x="609464" y="367122"/>
                  <a:pt x="609947" y="366769"/>
                  <a:pt x="610245" y="366359"/>
                </a:cubicBezTo>
                <a:cubicBezTo>
                  <a:pt x="610543" y="365950"/>
                  <a:pt x="610692" y="365448"/>
                  <a:pt x="610692" y="364853"/>
                </a:cubicBezTo>
                <a:lnTo>
                  <a:pt x="610692" y="264394"/>
                </a:lnTo>
                <a:cubicBezTo>
                  <a:pt x="610692" y="263873"/>
                  <a:pt x="610543" y="263389"/>
                  <a:pt x="610245" y="262943"/>
                </a:cubicBezTo>
                <a:cubicBezTo>
                  <a:pt x="609947" y="262496"/>
                  <a:pt x="609464" y="262124"/>
                  <a:pt x="608794" y="261826"/>
                </a:cubicBezTo>
                <a:cubicBezTo>
                  <a:pt x="608124" y="261529"/>
                  <a:pt x="607194" y="261305"/>
                  <a:pt x="606004" y="261157"/>
                </a:cubicBezTo>
                <a:cubicBezTo>
                  <a:pt x="604813" y="261008"/>
                  <a:pt x="603287" y="260933"/>
                  <a:pt x="601427" y="260933"/>
                </a:cubicBezTo>
                <a:close/>
                <a:moveTo>
                  <a:pt x="296181" y="260933"/>
                </a:moveTo>
                <a:cubicBezTo>
                  <a:pt x="294395" y="260933"/>
                  <a:pt x="292906" y="260989"/>
                  <a:pt x="291716" y="261101"/>
                </a:cubicBezTo>
                <a:cubicBezTo>
                  <a:pt x="290525" y="261212"/>
                  <a:pt x="289558" y="261436"/>
                  <a:pt x="288814" y="261771"/>
                </a:cubicBezTo>
                <a:cubicBezTo>
                  <a:pt x="288069" y="262105"/>
                  <a:pt x="287567" y="262477"/>
                  <a:pt x="287307" y="262887"/>
                </a:cubicBezTo>
                <a:cubicBezTo>
                  <a:pt x="287046" y="263296"/>
                  <a:pt x="286916" y="263798"/>
                  <a:pt x="286916" y="264394"/>
                </a:cubicBezTo>
                <a:lnTo>
                  <a:pt x="286916" y="325339"/>
                </a:lnTo>
                <a:cubicBezTo>
                  <a:pt x="286916" y="332631"/>
                  <a:pt x="287530" y="338826"/>
                  <a:pt x="288758" y="343924"/>
                </a:cubicBezTo>
                <a:cubicBezTo>
                  <a:pt x="289986" y="349021"/>
                  <a:pt x="292013" y="353486"/>
                  <a:pt x="294841" y="357318"/>
                </a:cubicBezTo>
                <a:cubicBezTo>
                  <a:pt x="297669" y="361150"/>
                  <a:pt x="301371" y="364183"/>
                  <a:pt x="305947" y="366415"/>
                </a:cubicBezTo>
                <a:cubicBezTo>
                  <a:pt x="310524" y="368648"/>
                  <a:pt x="316161" y="369764"/>
                  <a:pt x="322858" y="369764"/>
                </a:cubicBezTo>
                <a:cubicBezTo>
                  <a:pt x="328588" y="369764"/>
                  <a:pt x="334243" y="368313"/>
                  <a:pt x="339824" y="365411"/>
                </a:cubicBezTo>
                <a:cubicBezTo>
                  <a:pt x="345405" y="362509"/>
                  <a:pt x="351061" y="357895"/>
                  <a:pt x="356791" y="351570"/>
                </a:cubicBezTo>
                <a:lnTo>
                  <a:pt x="356791" y="364853"/>
                </a:lnTo>
                <a:cubicBezTo>
                  <a:pt x="356791" y="365448"/>
                  <a:pt x="356902" y="365950"/>
                  <a:pt x="357126" y="366359"/>
                </a:cubicBezTo>
                <a:cubicBezTo>
                  <a:pt x="357349" y="366769"/>
                  <a:pt x="357777" y="367122"/>
                  <a:pt x="358409" y="367420"/>
                </a:cubicBezTo>
                <a:cubicBezTo>
                  <a:pt x="359042" y="367718"/>
                  <a:pt x="359898" y="367941"/>
                  <a:pt x="360977" y="368090"/>
                </a:cubicBezTo>
                <a:cubicBezTo>
                  <a:pt x="362056" y="368238"/>
                  <a:pt x="363451" y="368313"/>
                  <a:pt x="365162" y="368313"/>
                </a:cubicBezTo>
                <a:cubicBezTo>
                  <a:pt x="366725" y="368313"/>
                  <a:pt x="368046" y="368238"/>
                  <a:pt x="369125" y="368090"/>
                </a:cubicBezTo>
                <a:cubicBezTo>
                  <a:pt x="370204" y="367941"/>
                  <a:pt x="371078" y="367718"/>
                  <a:pt x="371748" y="367420"/>
                </a:cubicBezTo>
                <a:cubicBezTo>
                  <a:pt x="372418" y="367122"/>
                  <a:pt x="372883" y="366769"/>
                  <a:pt x="373143" y="366359"/>
                </a:cubicBezTo>
                <a:cubicBezTo>
                  <a:pt x="373404" y="365950"/>
                  <a:pt x="373534" y="365448"/>
                  <a:pt x="373534" y="364853"/>
                </a:cubicBezTo>
                <a:lnTo>
                  <a:pt x="373534" y="264394"/>
                </a:lnTo>
                <a:cubicBezTo>
                  <a:pt x="373534" y="263798"/>
                  <a:pt x="373367" y="263296"/>
                  <a:pt x="373032" y="262887"/>
                </a:cubicBezTo>
                <a:cubicBezTo>
                  <a:pt x="372697" y="262477"/>
                  <a:pt x="372195" y="262105"/>
                  <a:pt x="371525" y="261771"/>
                </a:cubicBezTo>
                <a:cubicBezTo>
                  <a:pt x="370855" y="261436"/>
                  <a:pt x="369925" y="261212"/>
                  <a:pt x="368734" y="261101"/>
                </a:cubicBezTo>
                <a:cubicBezTo>
                  <a:pt x="367544" y="260989"/>
                  <a:pt x="366055" y="260933"/>
                  <a:pt x="364269" y="260933"/>
                </a:cubicBezTo>
                <a:cubicBezTo>
                  <a:pt x="362409" y="260933"/>
                  <a:pt x="360902" y="260989"/>
                  <a:pt x="359749" y="261101"/>
                </a:cubicBezTo>
                <a:cubicBezTo>
                  <a:pt x="358595" y="261212"/>
                  <a:pt x="357647" y="261436"/>
                  <a:pt x="356902" y="261771"/>
                </a:cubicBezTo>
                <a:cubicBezTo>
                  <a:pt x="356158" y="262105"/>
                  <a:pt x="355656" y="262477"/>
                  <a:pt x="355396" y="262887"/>
                </a:cubicBezTo>
                <a:cubicBezTo>
                  <a:pt x="355135" y="263296"/>
                  <a:pt x="355005" y="263798"/>
                  <a:pt x="355005" y="264394"/>
                </a:cubicBezTo>
                <a:lnTo>
                  <a:pt x="355005" y="334603"/>
                </a:lnTo>
                <a:cubicBezTo>
                  <a:pt x="349870" y="340928"/>
                  <a:pt x="345015" y="345728"/>
                  <a:pt x="340438" y="349002"/>
                </a:cubicBezTo>
                <a:cubicBezTo>
                  <a:pt x="335862" y="352277"/>
                  <a:pt x="331267" y="353914"/>
                  <a:pt x="326653" y="353914"/>
                </a:cubicBezTo>
                <a:cubicBezTo>
                  <a:pt x="323081" y="353914"/>
                  <a:pt x="319956" y="353225"/>
                  <a:pt x="317277" y="351849"/>
                </a:cubicBezTo>
                <a:cubicBezTo>
                  <a:pt x="314598" y="350472"/>
                  <a:pt x="312384" y="348537"/>
                  <a:pt x="310635" y="346044"/>
                </a:cubicBezTo>
                <a:cubicBezTo>
                  <a:pt x="308887" y="343552"/>
                  <a:pt x="307585" y="340538"/>
                  <a:pt x="306729" y="337003"/>
                </a:cubicBezTo>
                <a:cubicBezTo>
                  <a:pt x="305873" y="333468"/>
                  <a:pt x="305445" y="328762"/>
                  <a:pt x="305445" y="322883"/>
                </a:cubicBezTo>
                <a:lnTo>
                  <a:pt x="305445" y="264394"/>
                </a:lnTo>
                <a:cubicBezTo>
                  <a:pt x="305445" y="263798"/>
                  <a:pt x="305296" y="263296"/>
                  <a:pt x="304999" y="262887"/>
                </a:cubicBezTo>
                <a:cubicBezTo>
                  <a:pt x="304701" y="262477"/>
                  <a:pt x="304199" y="262105"/>
                  <a:pt x="303492" y="261771"/>
                </a:cubicBezTo>
                <a:cubicBezTo>
                  <a:pt x="302785" y="261436"/>
                  <a:pt x="301836" y="261212"/>
                  <a:pt x="300645" y="261101"/>
                </a:cubicBezTo>
                <a:cubicBezTo>
                  <a:pt x="299455" y="260989"/>
                  <a:pt x="297967" y="260933"/>
                  <a:pt x="296181" y="260933"/>
                </a:cubicBezTo>
                <a:close/>
                <a:moveTo>
                  <a:pt x="1017364" y="259371"/>
                </a:moveTo>
                <a:cubicBezTo>
                  <a:pt x="1015206" y="259371"/>
                  <a:pt x="1013067" y="259650"/>
                  <a:pt x="1010946" y="260208"/>
                </a:cubicBezTo>
                <a:cubicBezTo>
                  <a:pt x="1008825" y="260766"/>
                  <a:pt x="1006686" y="261771"/>
                  <a:pt x="1004528" y="263222"/>
                </a:cubicBezTo>
                <a:cubicBezTo>
                  <a:pt x="1002370" y="264673"/>
                  <a:pt x="1000082" y="266663"/>
                  <a:pt x="997663" y="269193"/>
                </a:cubicBezTo>
                <a:cubicBezTo>
                  <a:pt x="995245" y="271723"/>
                  <a:pt x="992659" y="274998"/>
                  <a:pt x="989906" y="279016"/>
                </a:cubicBezTo>
                <a:lnTo>
                  <a:pt x="989906" y="264394"/>
                </a:lnTo>
                <a:cubicBezTo>
                  <a:pt x="989906" y="263798"/>
                  <a:pt x="989775" y="263296"/>
                  <a:pt x="989515" y="262887"/>
                </a:cubicBezTo>
                <a:cubicBezTo>
                  <a:pt x="989255" y="262477"/>
                  <a:pt x="988827" y="262105"/>
                  <a:pt x="988231" y="261771"/>
                </a:cubicBezTo>
                <a:cubicBezTo>
                  <a:pt x="987636" y="261436"/>
                  <a:pt x="986799" y="261212"/>
                  <a:pt x="985720" y="261101"/>
                </a:cubicBezTo>
                <a:cubicBezTo>
                  <a:pt x="984641" y="260989"/>
                  <a:pt x="983283" y="260933"/>
                  <a:pt x="981646" y="260933"/>
                </a:cubicBezTo>
                <a:cubicBezTo>
                  <a:pt x="979934" y="260933"/>
                  <a:pt x="978558" y="260989"/>
                  <a:pt x="977516" y="261101"/>
                </a:cubicBezTo>
                <a:cubicBezTo>
                  <a:pt x="976474" y="261212"/>
                  <a:pt x="975618" y="261436"/>
                  <a:pt x="974948" y="261771"/>
                </a:cubicBezTo>
                <a:cubicBezTo>
                  <a:pt x="974279" y="262105"/>
                  <a:pt x="973832" y="262477"/>
                  <a:pt x="973609" y="262887"/>
                </a:cubicBezTo>
                <a:cubicBezTo>
                  <a:pt x="973386" y="263296"/>
                  <a:pt x="973274" y="263798"/>
                  <a:pt x="973274" y="264394"/>
                </a:cubicBezTo>
                <a:lnTo>
                  <a:pt x="973274" y="364853"/>
                </a:lnTo>
                <a:cubicBezTo>
                  <a:pt x="973274" y="365448"/>
                  <a:pt x="973404" y="365950"/>
                  <a:pt x="973665" y="366359"/>
                </a:cubicBezTo>
                <a:cubicBezTo>
                  <a:pt x="973925" y="366769"/>
                  <a:pt x="974409" y="367122"/>
                  <a:pt x="975116" y="367420"/>
                </a:cubicBezTo>
                <a:cubicBezTo>
                  <a:pt x="975823" y="367718"/>
                  <a:pt x="976772" y="367941"/>
                  <a:pt x="977962" y="368090"/>
                </a:cubicBezTo>
                <a:cubicBezTo>
                  <a:pt x="979153" y="368238"/>
                  <a:pt x="980641" y="368313"/>
                  <a:pt x="982427" y="368313"/>
                </a:cubicBezTo>
                <a:cubicBezTo>
                  <a:pt x="984287" y="368313"/>
                  <a:pt x="985813" y="368238"/>
                  <a:pt x="987004" y="368090"/>
                </a:cubicBezTo>
                <a:cubicBezTo>
                  <a:pt x="988194" y="367941"/>
                  <a:pt x="989124" y="367718"/>
                  <a:pt x="989794" y="367420"/>
                </a:cubicBezTo>
                <a:cubicBezTo>
                  <a:pt x="990464" y="367122"/>
                  <a:pt x="990947" y="366769"/>
                  <a:pt x="991245" y="366359"/>
                </a:cubicBezTo>
                <a:cubicBezTo>
                  <a:pt x="991543" y="365950"/>
                  <a:pt x="991692" y="365448"/>
                  <a:pt x="991692" y="364853"/>
                </a:cubicBezTo>
                <a:lnTo>
                  <a:pt x="991692" y="298773"/>
                </a:lnTo>
                <a:cubicBezTo>
                  <a:pt x="994296" y="294680"/>
                  <a:pt x="996677" y="291220"/>
                  <a:pt x="998835" y="288392"/>
                </a:cubicBezTo>
                <a:cubicBezTo>
                  <a:pt x="1000993" y="285564"/>
                  <a:pt x="1003058" y="283295"/>
                  <a:pt x="1005030" y="281583"/>
                </a:cubicBezTo>
                <a:cubicBezTo>
                  <a:pt x="1007002" y="279872"/>
                  <a:pt x="1008881" y="278644"/>
                  <a:pt x="1010667" y="277900"/>
                </a:cubicBezTo>
                <a:cubicBezTo>
                  <a:pt x="1012453" y="277156"/>
                  <a:pt x="1014276" y="276784"/>
                  <a:pt x="1016137" y="276784"/>
                </a:cubicBezTo>
                <a:cubicBezTo>
                  <a:pt x="1017699" y="276784"/>
                  <a:pt x="1019150" y="276932"/>
                  <a:pt x="1020490" y="277230"/>
                </a:cubicBezTo>
                <a:cubicBezTo>
                  <a:pt x="1021829" y="277528"/>
                  <a:pt x="1023039" y="277844"/>
                  <a:pt x="1024118" y="278179"/>
                </a:cubicBezTo>
                <a:cubicBezTo>
                  <a:pt x="1025197" y="278514"/>
                  <a:pt x="1026164" y="278849"/>
                  <a:pt x="1027020" y="279183"/>
                </a:cubicBezTo>
                <a:cubicBezTo>
                  <a:pt x="1027875" y="279518"/>
                  <a:pt x="1028601" y="279686"/>
                  <a:pt x="1029196" y="279686"/>
                </a:cubicBezTo>
                <a:cubicBezTo>
                  <a:pt x="1029792" y="279686"/>
                  <a:pt x="1030257" y="279518"/>
                  <a:pt x="1030592" y="279183"/>
                </a:cubicBezTo>
                <a:cubicBezTo>
                  <a:pt x="1030926" y="278849"/>
                  <a:pt x="1031205" y="278365"/>
                  <a:pt x="1031429" y="277732"/>
                </a:cubicBezTo>
                <a:cubicBezTo>
                  <a:pt x="1031652" y="277100"/>
                  <a:pt x="1031801" y="276225"/>
                  <a:pt x="1031875" y="275109"/>
                </a:cubicBezTo>
                <a:cubicBezTo>
                  <a:pt x="1031950" y="273993"/>
                  <a:pt x="1031987" y="272616"/>
                  <a:pt x="1031987" y="270979"/>
                </a:cubicBezTo>
                <a:cubicBezTo>
                  <a:pt x="1031987" y="269268"/>
                  <a:pt x="1031968" y="267910"/>
                  <a:pt x="1031931" y="266905"/>
                </a:cubicBezTo>
                <a:cubicBezTo>
                  <a:pt x="1031894" y="265900"/>
                  <a:pt x="1031819" y="265138"/>
                  <a:pt x="1031708" y="264617"/>
                </a:cubicBezTo>
                <a:cubicBezTo>
                  <a:pt x="1031596" y="264096"/>
                  <a:pt x="1031466" y="263668"/>
                  <a:pt x="1031317" y="263333"/>
                </a:cubicBezTo>
                <a:cubicBezTo>
                  <a:pt x="1031168" y="262998"/>
                  <a:pt x="1030871" y="262645"/>
                  <a:pt x="1030424" y="262273"/>
                </a:cubicBezTo>
                <a:cubicBezTo>
                  <a:pt x="1029978" y="261901"/>
                  <a:pt x="1029215" y="261529"/>
                  <a:pt x="1028136" y="261157"/>
                </a:cubicBezTo>
                <a:cubicBezTo>
                  <a:pt x="1027057" y="260785"/>
                  <a:pt x="1025848" y="260450"/>
                  <a:pt x="1024508" y="260152"/>
                </a:cubicBezTo>
                <a:cubicBezTo>
                  <a:pt x="1023169" y="259854"/>
                  <a:pt x="1021885" y="259650"/>
                  <a:pt x="1020657" y="259538"/>
                </a:cubicBezTo>
                <a:cubicBezTo>
                  <a:pt x="1019429" y="259426"/>
                  <a:pt x="1018332" y="259371"/>
                  <a:pt x="1017364" y="259371"/>
                </a:cubicBezTo>
                <a:close/>
                <a:moveTo>
                  <a:pt x="900497" y="259371"/>
                </a:moveTo>
                <a:cubicBezTo>
                  <a:pt x="893130" y="259371"/>
                  <a:pt x="886470" y="260654"/>
                  <a:pt x="880517" y="263222"/>
                </a:cubicBezTo>
                <a:cubicBezTo>
                  <a:pt x="874564" y="265789"/>
                  <a:pt x="869485" y="269472"/>
                  <a:pt x="865281" y="274272"/>
                </a:cubicBezTo>
                <a:cubicBezTo>
                  <a:pt x="861076" y="279072"/>
                  <a:pt x="857858" y="284913"/>
                  <a:pt x="855625" y="291797"/>
                </a:cubicBezTo>
                <a:cubicBezTo>
                  <a:pt x="853393" y="298680"/>
                  <a:pt x="852277" y="306438"/>
                  <a:pt x="852277" y="315070"/>
                </a:cubicBezTo>
                <a:cubicBezTo>
                  <a:pt x="852277" y="324148"/>
                  <a:pt x="853356" y="332110"/>
                  <a:pt x="855514" y="338957"/>
                </a:cubicBezTo>
                <a:cubicBezTo>
                  <a:pt x="857672" y="345803"/>
                  <a:pt x="860872" y="351495"/>
                  <a:pt x="865113" y="356035"/>
                </a:cubicBezTo>
                <a:cubicBezTo>
                  <a:pt x="869355" y="360574"/>
                  <a:pt x="874582" y="363997"/>
                  <a:pt x="880796" y="366304"/>
                </a:cubicBezTo>
                <a:cubicBezTo>
                  <a:pt x="887010" y="368611"/>
                  <a:pt x="894246" y="369764"/>
                  <a:pt x="902506" y="369764"/>
                </a:cubicBezTo>
                <a:cubicBezTo>
                  <a:pt x="907269" y="369764"/>
                  <a:pt x="911752" y="369410"/>
                  <a:pt x="915957" y="368704"/>
                </a:cubicBezTo>
                <a:cubicBezTo>
                  <a:pt x="920161" y="367997"/>
                  <a:pt x="923863" y="367197"/>
                  <a:pt x="927063" y="366304"/>
                </a:cubicBezTo>
                <a:cubicBezTo>
                  <a:pt x="930263" y="365411"/>
                  <a:pt x="932867" y="364499"/>
                  <a:pt x="934876" y="363569"/>
                </a:cubicBezTo>
                <a:cubicBezTo>
                  <a:pt x="936886" y="362639"/>
                  <a:pt x="938095" y="361969"/>
                  <a:pt x="938504" y="361560"/>
                </a:cubicBezTo>
                <a:cubicBezTo>
                  <a:pt x="938913" y="361150"/>
                  <a:pt x="939248" y="360723"/>
                  <a:pt x="939509" y="360276"/>
                </a:cubicBezTo>
                <a:cubicBezTo>
                  <a:pt x="939769" y="359830"/>
                  <a:pt x="939955" y="359327"/>
                  <a:pt x="940067" y="358769"/>
                </a:cubicBezTo>
                <a:cubicBezTo>
                  <a:pt x="940178" y="358211"/>
                  <a:pt x="940271" y="357579"/>
                  <a:pt x="940346" y="356872"/>
                </a:cubicBezTo>
                <a:cubicBezTo>
                  <a:pt x="940420" y="356165"/>
                  <a:pt x="940458" y="355328"/>
                  <a:pt x="940458" y="354360"/>
                </a:cubicBezTo>
                <a:cubicBezTo>
                  <a:pt x="940458" y="353021"/>
                  <a:pt x="940401" y="351886"/>
                  <a:pt x="940289" y="350956"/>
                </a:cubicBezTo>
                <a:cubicBezTo>
                  <a:pt x="940177" y="350026"/>
                  <a:pt x="940009" y="349300"/>
                  <a:pt x="939784" y="348779"/>
                </a:cubicBezTo>
                <a:cubicBezTo>
                  <a:pt x="939560" y="348258"/>
                  <a:pt x="939242" y="347868"/>
                  <a:pt x="938831" y="347607"/>
                </a:cubicBezTo>
                <a:cubicBezTo>
                  <a:pt x="938420" y="347347"/>
                  <a:pt x="937953" y="347216"/>
                  <a:pt x="937430" y="347216"/>
                </a:cubicBezTo>
                <a:cubicBezTo>
                  <a:pt x="936532" y="347216"/>
                  <a:pt x="935205" y="347607"/>
                  <a:pt x="933447" y="348388"/>
                </a:cubicBezTo>
                <a:cubicBezTo>
                  <a:pt x="931690" y="349170"/>
                  <a:pt x="929446" y="350044"/>
                  <a:pt x="926717" y="351012"/>
                </a:cubicBezTo>
                <a:cubicBezTo>
                  <a:pt x="923987" y="351979"/>
                  <a:pt x="920753" y="352853"/>
                  <a:pt x="917014" y="353635"/>
                </a:cubicBezTo>
                <a:cubicBezTo>
                  <a:pt x="913276" y="354416"/>
                  <a:pt x="909013" y="354807"/>
                  <a:pt x="904228" y="354807"/>
                </a:cubicBezTo>
                <a:cubicBezTo>
                  <a:pt x="898171" y="354807"/>
                  <a:pt x="893049" y="353951"/>
                  <a:pt x="888862" y="352239"/>
                </a:cubicBezTo>
                <a:cubicBezTo>
                  <a:pt x="884674" y="350528"/>
                  <a:pt x="881272" y="348072"/>
                  <a:pt x="878654" y="344872"/>
                </a:cubicBezTo>
                <a:cubicBezTo>
                  <a:pt x="876037" y="341673"/>
                  <a:pt x="874168" y="337840"/>
                  <a:pt x="873046" y="333375"/>
                </a:cubicBezTo>
                <a:cubicBezTo>
                  <a:pt x="871925" y="328911"/>
                  <a:pt x="871364" y="323888"/>
                  <a:pt x="871364" y="318307"/>
                </a:cubicBezTo>
                <a:lnTo>
                  <a:pt x="937522" y="318307"/>
                </a:lnTo>
                <a:cubicBezTo>
                  <a:pt x="939392" y="318307"/>
                  <a:pt x="941055" y="317693"/>
                  <a:pt x="942513" y="316465"/>
                </a:cubicBezTo>
                <a:cubicBezTo>
                  <a:pt x="943970" y="315237"/>
                  <a:pt x="944699" y="313172"/>
                  <a:pt x="944699" y="310270"/>
                </a:cubicBezTo>
                <a:lnTo>
                  <a:pt x="944699" y="306921"/>
                </a:lnTo>
                <a:cubicBezTo>
                  <a:pt x="944699" y="300373"/>
                  <a:pt x="943862" y="294215"/>
                  <a:pt x="942188" y="288448"/>
                </a:cubicBezTo>
                <a:cubicBezTo>
                  <a:pt x="940513" y="282681"/>
                  <a:pt x="937890" y="277658"/>
                  <a:pt x="934318" y="273379"/>
                </a:cubicBezTo>
                <a:cubicBezTo>
                  <a:pt x="930746" y="269100"/>
                  <a:pt x="926189" y="265696"/>
                  <a:pt x="920645" y="263166"/>
                </a:cubicBezTo>
                <a:cubicBezTo>
                  <a:pt x="915101" y="260636"/>
                  <a:pt x="908385" y="259371"/>
                  <a:pt x="900497" y="259371"/>
                </a:cubicBezTo>
                <a:close/>
                <a:moveTo>
                  <a:pt x="680455" y="259371"/>
                </a:moveTo>
                <a:cubicBezTo>
                  <a:pt x="674353" y="259371"/>
                  <a:pt x="669014" y="260189"/>
                  <a:pt x="664437" y="261826"/>
                </a:cubicBezTo>
                <a:cubicBezTo>
                  <a:pt x="659861" y="263463"/>
                  <a:pt x="656047" y="265640"/>
                  <a:pt x="652996" y="268356"/>
                </a:cubicBezTo>
                <a:cubicBezTo>
                  <a:pt x="649945" y="271072"/>
                  <a:pt x="647657" y="274235"/>
                  <a:pt x="646131" y="277844"/>
                </a:cubicBezTo>
                <a:cubicBezTo>
                  <a:pt x="644606" y="281453"/>
                  <a:pt x="643843" y="285230"/>
                  <a:pt x="643843" y="289173"/>
                </a:cubicBezTo>
                <a:cubicBezTo>
                  <a:pt x="643843" y="293638"/>
                  <a:pt x="644569" y="297471"/>
                  <a:pt x="646020" y="300670"/>
                </a:cubicBezTo>
                <a:cubicBezTo>
                  <a:pt x="647471" y="303870"/>
                  <a:pt x="649387" y="306624"/>
                  <a:pt x="651768" y="308930"/>
                </a:cubicBezTo>
                <a:cubicBezTo>
                  <a:pt x="654149" y="311237"/>
                  <a:pt x="656847" y="313191"/>
                  <a:pt x="659861" y="314791"/>
                </a:cubicBezTo>
                <a:cubicBezTo>
                  <a:pt x="662874" y="316390"/>
                  <a:pt x="665963" y="317823"/>
                  <a:pt x="669125" y="319088"/>
                </a:cubicBezTo>
                <a:cubicBezTo>
                  <a:pt x="672288" y="320353"/>
                  <a:pt x="675357" y="321562"/>
                  <a:pt x="678334" y="322716"/>
                </a:cubicBezTo>
                <a:cubicBezTo>
                  <a:pt x="681311" y="323869"/>
                  <a:pt x="683989" y="325190"/>
                  <a:pt x="686371" y="326678"/>
                </a:cubicBezTo>
                <a:cubicBezTo>
                  <a:pt x="688752" y="328166"/>
                  <a:pt x="690668" y="329878"/>
                  <a:pt x="692119" y="331813"/>
                </a:cubicBezTo>
                <a:cubicBezTo>
                  <a:pt x="693570" y="333748"/>
                  <a:pt x="694296" y="336129"/>
                  <a:pt x="694296" y="338957"/>
                </a:cubicBezTo>
                <a:cubicBezTo>
                  <a:pt x="694296" y="341710"/>
                  <a:pt x="693793" y="344091"/>
                  <a:pt x="692789" y="346100"/>
                </a:cubicBezTo>
                <a:cubicBezTo>
                  <a:pt x="691784" y="348109"/>
                  <a:pt x="690352" y="349765"/>
                  <a:pt x="688491" y="351067"/>
                </a:cubicBezTo>
                <a:cubicBezTo>
                  <a:pt x="686631" y="352370"/>
                  <a:pt x="684436" y="353356"/>
                  <a:pt x="681906" y="354025"/>
                </a:cubicBezTo>
                <a:cubicBezTo>
                  <a:pt x="679376" y="354695"/>
                  <a:pt x="676548" y="355030"/>
                  <a:pt x="673423" y="355030"/>
                </a:cubicBezTo>
                <a:cubicBezTo>
                  <a:pt x="669255" y="355030"/>
                  <a:pt x="665572" y="354528"/>
                  <a:pt x="662372" y="353523"/>
                </a:cubicBezTo>
                <a:cubicBezTo>
                  <a:pt x="659172" y="352518"/>
                  <a:pt x="656400" y="351421"/>
                  <a:pt x="654056" y="350230"/>
                </a:cubicBezTo>
                <a:cubicBezTo>
                  <a:pt x="651712" y="349040"/>
                  <a:pt x="649740" y="347942"/>
                  <a:pt x="648140" y="346937"/>
                </a:cubicBezTo>
                <a:cubicBezTo>
                  <a:pt x="646541" y="345933"/>
                  <a:pt x="645331" y="345431"/>
                  <a:pt x="644513" y="345431"/>
                </a:cubicBezTo>
                <a:cubicBezTo>
                  <a:pt x="643992" y="345431"/>
                  <a:pt x="643527" y="345561"/>
                  <a:pt x="643118" y="345821"/>
                </a:cubicBezTo>
                <a:cubicBezTo>
                  <a:pt x="642708" y="346082"/>
                  <a:pt x="642392" y="346510"/>
                  <a:pt x="642169" y="347105"/>
                </a:cubicBezTo>
                <a:cubicBezTo>
                  <a:pt x="641945" y="347700"/>
                  <a:pt x="641759" y="348482"/>
                  <a:pt x="641611" y="349449"/>
                </a:cubicBezTo>
                <a:cubicBezTo>
                  <a:pt x="641462" y="350416"/>
                  <a:pt x="641387" y="351607"/>
                  <a:pt x="641387" y="353021"/>
                </a:cubicBezTo>
                <a:cubicBezTo>
                  <a:pt x="641387" y="355328"/>
                  <a:pt x="641573" y="357151"/>
                  <a:pt x="641945" y="358490"/>
                </a:cubicBezTo>
                <a:cubicBezTo>
                  <a:pt x="642318" y="359830"/>
                  <a:pt x="642913" y="360871"/>
                  <a:pt x="643731" y="361616"/>
                </a:cubicBezTo>
                <a:cubicBezTo>
                  <a:pt x="644550" y="362360"/>
                  <a:pt x="645852" y="363197"/>
                  <a:pt x="647638" y="364127"/>
                </a:cubicBezTo>
                <a:cubicBezTo>
                  <a:pt x="649424" y="365057"/>
                  <a:pt x="651601" y="365950"/>
                  <a:pt x="654168" y="366806"/>
                </a:cubicBezTo>
                <a:cubicBezTo>
                  <a:pt x="656735" y="367662"/>
                  <a:pt x="659637" y="368369"/>
                  <a:pt x="662874" y="368927"/>
                </a:cubicBezTo>
                <a:cubicBezTo>
                  <a:pt x="666111" y="369485"/>
                  <a:pt x="669516" y="369764"/>
                  <a:pt x="673088" y="369764"/>
                </a:cubicBezTo>
                <a:cubicBezTo>
                  <a:pt x="678892" y="369764"/>
                  <a:pt x="684213" y="369057"/>
                  <a:pt x="689050" y="367643"/>
                </a:cubicBezTo>
                <a:cubicBezTo>
                  <a:pt x="693887" y="366229"/>
                  <a:pt x="698054" y="364146"/>
                  <a:pt x="701551" y="361392"/>
                </a:cubicBezTo>
                <a:cubicBezTo>
                  <a:pt x="705049" y="358639"/>
                  <a:pt x="707746" y="355253"/>
                  <a:pt x="709644" y="351235"/>
                </a:cubicBezTo>
                <a:cubicBezTo>
                  <a:pt x="711541" y="347216"/>
                  <a:pt x="712490" y="342640"/>
                  <a:pt x="712490" y="337505"/>
                </a:cubicBezTo>
                <a:cubicBezTo>
                  <a:pt x="712490" y="333189"/>
                  <a:pt x="711764" y="329469"/>
                  <a:pt x="710313" y="326343"/>
                </a:cubicBezTo>
                <a:cubicBezTo>
                  <a:pt x="708862" y="323218"/>
                  <a:pt x="706946" y="320539"/>
                  <a:pt x="704565" y="318307"/>
                </a:cubicBezTo>
                <a:cubicBezTo>
                  <a:pt x="702184" y="316074"/>
                  <a:pt x="699449" y="314177"/>
                  <a:pt x="696361" y="312614"/>
                </a:cubicBezTo>
                <a:cubicBezTo>
                  <a:pt x="693273" y="311051"/>
                  <a:pt x="690147" y="309637"/>
                  <a:pt x="686985" y="308372"/>
                </a:cubicBezTo>
                <a:cubicBezTo>
                  <a:pt x="683822" y="307107"/>
                  <a:pt x="680715" y="305879"/>
                  <a:pt x="677664" y="304689"/>
                </a:cubicBezTo>
                <a:cubicBezTo>
                  <a:pt x="674613" y="303498"/>
                  <a:pt x="671897" y="302159"/>
                  <a:pt x="669516" y="300670"/>
                </a:cubicBezTo>
                <a:cubicBezTo>
                  <a:pt x="667135" y="299182"/>
                  <a:pt x="665200" y="297452"/>
                  <a:pt x="663712" y="295480"/>
                </a:cubicBezTo>
                <a:cubicBezTo>
                  <a:pt x="662223" y="293508"/>
                  <a:pt x="661479" y="291071"/>
                  <a:pt x="661479" y="288169"/>
                </a:cubicBezTo>
                <a:cubicBezTo>
                  <a:pt x="661479" y="286085"/>
                  <a:pt x="661870" y="284151"/>
                  <a:pt x="662651" y="282365"/>
                </a:cubicBezTo>
                <a:cubicBezTo>
                  <a:pt x="663433" y="280579"/>
                  <a:pt x="664586" y="279035"/>
                  <a:pt x="666111" y="277732"/>
                </a:cubicBezTo>
                <a:cubicBezTo>
                  <a:pt x="667637" y="276430"/>
                  <a:pt x="669590" y="275425"/>
                  <a:pt x="671972" y="274719"/>
                </a:cubicBezTo>
                <a:cubicBezTo>
                  <a:pt x="674353" y="274012"/>
                  <a:pt x="677106" y="273658"/>
                  <a:pt x="680232" y="273658"/>
                </a:cubicBezTo>
                <a:cubicBezTo>
                  <a:pt x="683729" y="273658"/>
                  <a:pt x="686836" y="274067"/>
                  <a:pt x="689552" y="274886"/>
                </a:cubicBezTo>
                <a:cubicBezTo>
                  <a:pt x="692268" y="275705"/>
                  <a:pt x="694631" y="276579"/>
                  <a:pt x="696640" y="277509"/>
                </a:cubicBezTo>
                <a:cubicBezTo>
                  <a:pt x="698649" y="278439"/>
                  <a:pt x="700286" y="279314"/>
                  <a:pt x="701551" y="280132"/>
                </a:cubicBezTo>
                <a:cubicBezTo>
                  <a:pt x="702816" y="280951"/>
                  <a:pt x="703784" y="281360"/>
                  <a:pt x="704453" y="281360"/>
                </a:cubicBezTo>
                <a:cubicBezTo>
                  <a:pt x="704900" y="281360"/>
                  <a:pt x="705309" y="281230"/>
                  <a:pt x="705681" y="280969"/>
                </a:cubicBezTo>
                <a:cubicBezTo>
                  <a:pt x="706053" y="280709"/>
                  <a:pt x="706369" y="280281"/>
                  <a:pt x="706630" y="279686"/>
                </a:cubicBezTo>
                <a:cubicBezTo>
                  <a:pt x="706890" y="279090"/>
                  <a:pt x="707076" y="278328"/>
                  <a:pt x="707188" y="277397"/>
                </a:cubicBezTo>
                <a:cubicBezTo>
                  <a:pt x="707300" y="276467"/>
                  <a:pt x="707355" y="275370"/>
                  <a:pt x="707355" y="274105"/>
                </a:cubicBezTo>
                <a:cubicBezTo>
                  <a:pt x="707355" y="272914"/>
                  <a:pt x="707300" y="271909"/>
                  <a:pt x="707188" y="271091"/>
                </a:cubicBezTo>
                <a:cubicBezTo>
                  <a:pt x="707076" y="270272"/>
                  <a:pt x="706965" y="269584"/>
                  <a:pt x="706853" y="269026"/>
                </a:cubicBezTo>
                <a:cubicBezTo>
                  <a:pt x="706742" y="268468"/>
                  <a:pt x="706556" y="267965"/>
                  <a:pt x="706295" y="267519"/>
                </a:cubicBezTo>
                <a:cubicBezTo>
                  <a:pt x="706035" y="267073"/>
                  <a:pt x="705514" y="266552"/>
                  <a:pt x="704732" y="265956"/>
                </a:cubicBezTo>
                <a:cubicBezTo>
                  <a:pt x="703951" y="265361"/>
                  <a:pt x="702798" y="264673"/>
                  <a:pt x="701272" y="263891"/>
                </a:cubicBezTo>
                <a:cubicBezTo>
                  <a:pt x="699747" y="263110"/>
                  <a:pt x="697905" y="262384"/>
                  <a:pt x="695747" y="261715"/>
                </a:cubicBezTo>
                <a:cubicBezTo>
                  <a:pt x="693589" y="261045"/>
                  <a:pt x="691170" y="260487"/>
                  <a:pt x="688491" y="260040"/>
                </a:cubicBezTo>
                <a:cubicBezTo>
                  <a:pt x="685813" y="259594"/>
                  <a:pt x="683134" y="259371"/>
                  <a:pt x="680455" y="259371"/>
                </a:cubicBezTo>
                <a:close/>
                <a:moveTo>
                  <a:pt x="194494" y="239056"/>
                </a:moveTo>
                <a:lnTo>
                  <a:pt x="212241" y="239056"/>
                </a:lnTo>
                <a:cubicBezTo>
                  <a:pt x="215516" y="239056"/>
                  <a:pt x="218883" y="239316"/>
                  <a:pt x="222343" y="239837"/>
                </a:cubicBezTo>
                <a:cubicBezTo>
                  <a:pt x="225803" y="240358"/>
                  <a:pt x="229152" y="241586"/>
                  <a:pt x="232389" y="243520"/>
                </a:cubicBezTo>
                <a:cubicBezTo>
                  <a:pt x="235626" y="245455"/>
                  <a:pt x="238342" y="248395"/>
                  <a:pt x="240537" y="252339"/>
                </a:cubicBezTo>
                <a:cubicBezTo>
                  <a:pt x="242733" y="256282"/>
                  <a:pt x="243830" y="261194"/>
                  <a:pt x="243830" y="267073"/>
                </a:cubicBezTo>
                <a:cubicBezTo>
                  <a:pt x="243830" y="271389"/>
                  <a:pt x="243161" y="275388"/>
                  <a:pt x="241821" y="279072"/>
                </a:cubicBezTo>
                <a:cubicBezTo>
                  <a:pt x="240482" y="282755"/>
                  <a:pt x="238510" y="285918"/>
                  <a:pt x="235905" y="288560"/>
                </a:cubicBezTo>
                <a:cubicBezTo>
                  <a:pt x="233301" y="291201"/>
                  <a:pt x="230082" y="293266"/>
                  <a:pt x="226250" y="294755"/>
                </a:cubicBezTo>
                <a:cubicBezTo>
                  <a:pt x="222418" y="296243"/>
                  <a:pt x="217599" y="296987"/>
                  <a:pt x="211795" y="296987"/>
                </a:cubicBezTo>
                <a:lnTo>
                  <a:pt x="194494" y="296987"/>
                </a:lnTo>
                <a:close/>
                <a:moveTo>
                  <a:pt x="182885" y="223205"/>
                </a:moveTo>
                <a:cubicBezTo>
                  <a:pt x="180950" y="223205"/>
                  <a:pt x="179202" y="223838"/>
                  <a:pt x="177639" y="225103"/>
                </a:cubicBezTo>
                <a:cubicBezTo>
                  <a:pt x="176076" y="226368"/>
                  <a:pt x="175295" y="228489"/>
                  <a:pt x="175295" y="231465"/>
                </a:cubicBezTo>
                <a:lnTo>
                  <a:pt x="175295" y="364741"/>
                </a:lnTo>
                <a:cubicBezTo>
                  <a:pt x="175295" y="365336"/>
                  <a:pt x="175444" y="365857"/>
                  <a:pt x="175741" y="366304"/>
                </a:cubicBezTo>
                <a:cubicBezTo>
                  <a:pt x="176039" y="366750"/>
                  <a:pt x="176560" y="367104"/>
                  <a:pt x="177304" y="367364"/>
                </a:cubicBezTo>
                <a:cubicBezTo>
                  <a:pt x="178048" y="367625"/>
                  <a:pt x="179034" y="367848"/>
                  <a:pt x="180262" y="368034"/>
                </a:cubicBezTo>
                <a:cubicBezTo>
                  <a:pt x="181490" y="368220"/>
                  <a:pt x="183034" y="368313"/>
                  <a:pt x="184894" y="368313"/>
                </a:cubicBezTo>
                <a:cubicBezTo>
                  <a:pt x="186755" y="368313"/>
                  <a:pt x="188299" y="368220"/>
                  <a:pt x="189527" y="368034"/>
                </a:cubicBezTo>
                <a:cubicBezTo>
                  <a:pt x="190754" y="367848"/>
                  <a:pt x="191722" y="367625"/>
                  <a:pt x="192429" y="367364"/>
                </a:cubicBezTo>
                <a:cubicBezTo>
                  <a:pt x="193136" y="367104"/>
                  <a:pt x="193657" y="366750"/>
                  <a:pt x="193991" y="366304"/>
                </a:cubicBezTo>
                <a:cubicBezTo>
                  <a:pt x="194326" y="365857"/>
                  <a:pt x="194494" y="365336"/>
                  <a:pt x="194494" y="364741"/>
                </a:cubicBezTo>
                <a:lnTo>
                  <a:pt x="194494" y="312726"/>
                </a:lnTo>
                <a:lnTo>
                  <a:pt x="210902" y="312726"/>
                </a:lnTo>
                <a:cubicBezTo>
                  <a:pt x="219832" y="312726"/>
                  <a:pt x="227515" y="311609"/>
                  <a:pt x="233952" y="309377"/>
                </a:cubicBezTo>
                <a:cubicBezTo>
                  <a:pt x="240389" y="307144"/>
                  <a:pt x="245821" y="303982"/>
                  <a:pt x="250248" y="299889"/>
                </a:cubicBezTo>
                <a:cubicBezTo>
                  <a:pt x="254676" y="295796"/>
                  <a:pt x="258081" y="290848"/>
                  <a:pt x="260462" y="285044"/>
                </a:cubicBezTo>
                <a:cubicBezTo>
                  <a:pt x="262843" y="279239"/>
                  <a:pt x="264034" y="272728"/>
                  <a:pt x="264034" y="265510"/>
                </a:cubicBezTo>
                <a:cubicBezTo>
                  <a:pt x="264034" y="260078"/>
                  <a:pt x="263271" y="255110"/>
                  <a:pt x="261745" y="250608"/>
                </a:cubicBezTo>
                <a:cubicBezTo>
                  <a:pt x="260220" y="246106"/>
                  <a:pt x="258043" y="242144"/>
                  <a:pt x="255216" y="238721"/>
                </a:cubicBezTo>
                <a:cubicBezTo>
                  <a:pt x="252388" y="235298"/>
                  <a:pt x="248946" y="232414"/>
                  <a:pt x="244891" y="230070"/>
                </a:cubicBezTo>
                <a:cubicBezTo>
                  <a:pt x="240835" y="227726"/>
                  <a:pt x="236854" y="226126"/>
                  <a:pt x="232947" y="225270"/>
                </a:cubicBezTo>
                <a:cubicBezTo>
                  <a:pt x="229040" y="224415"/>
                  <a:pt x="225655" y="223857"/>
                  <a:pt x="222790" y="223596"/>
                </a:cubicBezTo>
                <a:cubicBezTo>
                  <a:pt x="219925" y="223336"/>
                  <a:pt x="216930" y="223205"/>
                  <a:pt x="213804" y="223205"/>
                </a:cubicBezTo>
                <a:close/>
                <a:moveTo>
                  <a:pt x="601539" y="219522"/>
                </a:moveTo>
                <a:cubicBezTo>
                  <a:pt x="597148" y="219522"/>
                  <a:pt x="594134" y="220303"/>
                  <a:pt x="592497" y="221866"/>
                </a:cubicBezTo>
                <a:cubicBezTo>
                  <a:pt x="590860" y="223429"/>
                  <a:pt x="590042" y="226368"/>
                  <a:pt x="590042" y="230684"/>
                </a:cubicBezTo>
                <a:cubicBezTo>
                  <a:pt x="590042" y="234926"/>
                  <a:pt x="590842" y="237809"/>
                  <a:pt x="592442" y="239335"/>
                </a:cubicBezTo>
                <a:cubicBezTo>
                  <a:pt x="594041" y="240860"/>
                  <a:pt x="596999" y="241623"/>
                  <a:pt x="601315" y="241623"/>
                </a:cubicBezTo>
                <a:cubicBezTo>
                  <a:pt x="605706" y="241623"/>
                  <a:pt x="608720" y="240842"/>
                  <a:pt x="610357" y="239279"/>
                </a:cubicBezTo>
                <a:cubicBezTo>
                  <a:pt x="611994" y="237716"/>
                  <a:pt x="612812" y="234777"/>
                  <a:pt x="612812" y="230461"/>
                </a:cubicBezTo>
                <a:cubicBezTo>
                  <a:pt x="612812" y="226219"/>
                  <a:pt x="612012" y="223336"/>
                  <a:pt x="610413" y="221810"/>
                </a:cubicBezTo>
                <a:cubicBezTo>
                  <a:pt x="608813" y="220285"/>
                  <a:pt x="605855" y="219522"/>
                  <a:pt x="601539" y="219522"/>
                </a:cubicBezTo>
                <a:close/>
                <a:moveTo>
                  <a:pt x="744302" y="212155"/>
                </a:moveTo>
                <a:cubicBezTo>
                  <a:pt x="742516" y="212155"/>
                  <a:pt x="741028" y="212229"/>
                  <a:pt x="739837" y="212378"/>
                </a:cubicBezTo>
                <a:cubicBezTo>
                  <a:pt x="738647" y="212527"/>
                  <a:pt x="737698" y="212750"/>
                  <a:pt x="736991" y="213048"/>
                </a:cubicBezTo>
                <a:cubicBezTo>
                  <a:pt x="736284" y="213346"/>
                  <a:pt x="735800" y="213718"/>
                  <a:pt x="735540" y="214164"/>
                </a:cubicBezTo>
                <a:cubicBezTo>
                  <a:pt x="735279" y="214611"/>
                  <a:pt x="735149" y="215132"/>
                  <a:pt x="735149" y="215727"/>
                </a:cubicBezTo>
                <a:lnTo>
                  <a:pt x="735149" y="364853"/>
                </a:lnTo>
                <a:cubicBezTo>
                  <a:pt x="735149" y="365448"/>
                  <a:pt x="735279" y="365950"/>
                  <a:pt x="735540" y="366359"/>
                </a:cubicBezTo>
                <a:cubicBezTo>
                  <a:pt x="735800" y="366769"/>
                  <a:pt x="736284" y="367122"/>
                  <a:pt x="736991" y="367420"/>
                </a:cubicBezTo>
                <a:cubicBezTo>
                  <a:pt x="737698" y="367718"/>
                  <a:pt x="738647" y="367941"/>
                  <a:pt x="739837" y="368090"/>
                </a:cubicBezTo>
                <a:cubicBezTo>
                  <a:pt x="741028" y="368238"/>
                  <a:pt x="742516" y="368313"/>
                  <a:pt x="744302" y="368313"/>
                </a:cubicBezTo>
                <a:cubicBezTo>
                  <a:pt x="746162" y="368313"/>
                  <a:pt x="747688" y="368238"/>
                  <a:pt x="748879" y="368090"/>
                </a:cubicBezTo>
                <a:cubicBezTo>
                  <a:pt x="750069" y="367941"/>
                  <a:pt x="750999" y="367718"/>
                  <a:pt x="751669" y="367420"/>
                </a:cubicBezTo>
                <a:cubicBezTo>
                  <a:pt x="752339" y="367122"/>
                  <a:pt x="752822" y="366769"/>
                  <a:pt x="753120" y="366359"/>
                </a:cubicBezTo>
                <a:cubicBezTo>
                  <a:pt x="753418" y="365950"/>
                  <a:pt x="753567" y="365448"/>
                  <a:pt x="753567" y="364853"/>
                </a:cubicBezTo>
                <a:lnTo>
                  <a:pt x="753567" y="294643"/>
                </a:lnTo>
                <a:cubicBezTo>
                  <a:pt x="758627" y="288318"/>
                  <a:pt x="763464" y="283518"/>
                  <a:pt x="768077" y="280244"/>
                </a:cubicBezTo>
                <a:cubicBezTo>
                  <a:pt x="772691" y="276970"/>
                  <a:pt x="777305" y="275332"/>
                  <a:pt x="781918" y="275332"/>
                </a:cubicBezTo>
                <a:cubicBezTo>
                  <a:pt x="785490" y="275332"/>
                  <a:pt x="788634" y="276002"/>
                  <a:pt x="791350" y="277342"/>
                </a:cubicBezTo>
                <a:cubicBezTo>
                  <a:pt x="794066" y="278681"/>
                  <a:pt x="796280" y="280616"/>
                  <a:pt x="797992" y="283146"/>
                </a:cubicBezTo>
                <a:cubicBezTo>
                  <a:pt x="799703" y="285676"/>
                  <a:pt x="801006" y="288690"/>
                  <a:pt x="801899" y="292187"/>
                </a:cubicBezTo>
                <a:cubicBezTo>
                  <a:pt x="802791" y="295685"/>
                  <a:pt x="803238" y="300298"/>
                  <a:pt x="803238" y="306028"/>
                </a:cubicBezTo>
                <a:lnTo>
                  <a:pt x="803238" y="364853"/>
                </a:lnTo>
                <a:cubicBezTo>
                  <a:pt x="803238" y="365448"/>
                  <a:pt x="803387" y="365950"/>
                  <a:pt x="803684" y="366359"/>
                </a:cubicBezTo>
                <a:cubicBezTo>
                  <a:pt x="803982" y="366769"/>
                  <a:pt x="804466" y="367122"/>
                  <a:pt x="805136" y="367420"/>
                </a:cubicBezTo>
                <a:cubicBezTo>
                  <a:pt x="805805" y="367718"/>
                  <a:pt x="806735" y="367941"/>
                  <a:pt x="807926" y="368090"/>
                </a:cubicBezTo>
                <a:cubicBezTo>
                  <a:pt x="809117" y="368238"/>
                  <a:pt x="810642" y="368313"/>
                  <a:pt x="812503" y="368313"/>
                </a:cubicBezTo>
                <a:cubicBezTo>
                  <a:pt x="814288" y="368313"/>
                  <a:pt x="815777" y="368238"/>
                  <a:pt x="816967" y="368090"/>
                </a:cubicBezTo>
                <a:cubicBezTo>
                  <a:pt x="818158" y="367941"/>
                  <a:pt x="819088" y="367718"/>
                  <a:pt x="819758" y="367420"/>
                </a:cubicBezTo>
                <a:cubicBezTo>
                  <a:pt x="820428" y="367122"/>
                  <a:pt x="820911" y="366769"/>
                  <a:pt x="821209" y="366359"/>
                </a:cubicBezTo>
                <a:cubicBezTo>
                  <a:pt x="821507" y="365950"/>
                  <a:pt x="821655" y="365448"/>
                  <a:pt x="821655" y="364853"/>
                </a:cubicBezTo>
                <a:lnTo>
                  <a:pt x="821655" y="303684"/>
                </a:lnTo>
                <a:cubicBezTo>
                  <a:pt x="821655" y="296466"/>
                  <a:pt x="821042" y="290308"/>
                  <a:pt x="819814" y="285211"/>
                </a:cubicBezTo>
                <a:cubicBezTo>
                  <a:pt x="818586" y="280114"/>
                  <a:pt x="816558" y="275667"/>
                  <a:pt x="813730" y="271872"/>
                </a:cubicBezTo>
                <a:cubicBezTo>
                  <a:pt x="810903" y="268077"/>
                  <a:pt x="807201" y="265045"/>
                  <a:pt x="802624" y="262775"/>
                </a:cubicBezTo>
                <a:cubicBezTo>
                  <a:pt x="798048" y="260505"/>
                  <a:pt x="792411" y="259371"/>
                  <a:pt x="785713" y="259371"/>
                </a:cubicBezTo>
                <a:cubicBezTo>
                  <a:pt x="780281" y="259371"/>
                  <a:pt x="774886" y="260729"/>
                  <a:pt x="769528" y="263445"/>
                </a:cubicBezTo>
                <a:cubicBezTo>
                  <a:pt x="764171" y="266161"/>
                  <a:pt x="758850" y="270310"/>
                  <a:pt x="753567" y="275891"/>
                </a:cubicBezTo>
                <a:lnTo>
                  <a:pt x="753567" y="215727"/>
                </a:lnTo>
                <a:cubicBezTo>
                  <a:pt x="753567" y="215132"/>
                  <a:pt x="753418" y="214611"/>
                  <a:pt x="753120" y="214164"/>
                </a:cubicBezTo>
                <a:cubicBezTo>
                  <a:pt x="752822" y="213718"/>
                  <a:pt x="752339" y="213346"/>
                  <a:pt x="751669" y="213048"/>
                </a:cubicBezTo>
                <a:cubicBezTo>
                  <a:pt x="750999" y="212750"/>
                  <a:pt x="750069" y="212527"/>
                  <a:pt x="748879" y="212378"/>
                </a:cubicBezTo>
                <a:cubicBezTo>
                  <a:pt x="747688" y="212229"/>
                  <a:pt x="746162" y="212155"/>
                  <a:pt x="744302" y="212155"/>
                </a:cubicBezTo>
                <a:close/>
                <a:moveTo>
                  <a:pt x="544277" y="212155"/>
                </a:moveTo>
                <a:cubicBezTo>
                  <a:pt x="542491" y="212155"/>
                  <a:pt x="541003" y="212229"/>
                  <a:pt x="539812" y="212378"/>
                </a:cubicBezTo>
                <a:cubicBezTo>
                  <a:pt x="538622" y="212527"/>
                  <a:pt x="537673" y="212750"/>
                  <a:pt x="536966" y="213048"/>
                </a:cubicBezTo>
                <a:cubicBezTo>
                  <a:pt x="536259" y="213346"/>
                  <a:pt x="535775" y="213718"/>
                  <a:pt x="535515" y="214164"/>
                </a:cubicBezTo>
                <a:cubicBezTo>
                  <a:pt x="535254" y="214611"/>
                  <a:pt x="535124" y="215132"/>
                  <a:pt x="535124" y="215727"/>
                </a:cubicBezTo>
                <a:lnTo>
                  <a:pt x="535124" y="364853"/>
                </a:lnTo>
                <a:cubicBezTo>
                  <a:pt x="535124" y="365448"/>
                  <a:pt x="535254" y="365950"/>
                  <a:pt x="535515" y="366359"/>
                </a:cubicBezTo>
                <a:cubicBezTo>
                  <a:pt x="535775" y="366769"/>
                  <a:pt x="536259" y="367122"/>
                  <a:pt x="536966" y="367420"/>
                </a:cubicBezTo>
                <a:cubicBezTo>
                  <a:pt x="537673" y="367718"/>
                  <a:pt x="538622" y="367941"/>
                  <a:pt x="539812" y="368090"/>
                </a:cubicBezTo>
                <a:cubicBezTo>
                  <a:pt x="541003" y="368238"/>
                  <a:pt x="542491" y="368313"/>
                  <a:pt x="544277" y="368313"/>
                </a:cubicBezTo>
                <a:cubicBezTo>
                  <a:pt x="546137" y="368313"/>
                  <a:pt x="547663" y="368238"/>
                  <a:pt x="548853" y="368090"/>
                </a:cubicBezTo>
                <a:cubicBezTo>
                  <a:pt x="550044" y="367941"/>
                  <a:pt x="550974" y="367718"/>
                  <a:pt x="551644" y="367420"/>
                </a:cubicBezTo>
                <a:cubicBezTo>
                  <a:pt x="552314" y="367122"/>
                  <a:pt x="552797" y="366769"/>
                  <a:pt x="553095" y="366359"/>
                </a:cubicBezTo>
                <a:cubicBezTo>
                  <a:pt x="553393" y="365950"/>
                  <a:pt x="553542" y="365448"/>
                  <a:pt x="553542" y="364853"/>
                </a:cubicBezTo>
                <a:lnTo>
                  <a:pt x="553542" y="215727"/>
                </a:lnTo>
                <a:cubicBezTo>
                  <a:pt x="553542" y="215132"/>
                  <a:pt x="553393" y="214611"/>
                  <a:pt x="553095" y="214164"/>
                </a:cubicBezTo>
                <a:cubicBezTo>
                  <a:pt x="552797" y="213718"/>
                  <a:pt x="552314" y="213346"/>
                  <a:pt x="551644" y="213048"/>
                </a:cubicBezTo>
                <a:cubicBezTo>
                  <a:pt x="550974" y="212750"/>
                  <a:pt x="550044" y="212527"/>
                  <a:pt x="548853" y="212378"/>
                </a:cubicBezTo>
                <a:cubicBezTo>
                  <a:pt x="547663" y="212229"/>
                  <a:pt x="546137" y="212155"/>
                  <a:pt x="544277" y="212155"/>
                </a:cubicBezTo>
                <a:close/>
                <a:moveTo>
                  <a:pt x="420452" y="212155"/>
                </a:moveTo>
                <a:cubicBezTo>
                  <a:pt x="418666" y="212155"/>
                  <a:pt x="417178" y="212229"/>
                  <a:pt x="415987" y="212378"/>
                </a:cubicBezTo>
                <a:cubicBezTo>
                  <a:pt x="414797" y="212527"/>
                  <a:pt x="413848" y="212750"/>
                  <a:pt x="413141" y="213048"/>
                </a:cubicBezTo>
                <a:cubicBezTo>
                  <a:pt x="412434" y="213346"/>
                  <a:pt x="411950" y="213718"/>
                  <a:pt x="411690" y="214164"/>
                </a:cubicBezTo>
                <a:cubicBezTo>
                  <a:pt x="411429" y="214611"/>
                  <a:pt x="411299" y="215132"/>
                  <a:pt x="411299" y="215727"/>
                </a:cubicBezTo>
                <a:lnTo>
                  <a:pt x="411299" y="364853"/>
                </a:lnTo>
                <a:cubicBezTo>
                  <a:pt x="411299" y="365448"/>
                  <a:pt x="411411" y="365969"/>
                  <a:pt x="411634" y="366415"/>
                </a:cubicBezTo>
                <a:cubicBezTo>
                  <a:pt x="411857" y="366862"/>
                  <a:pt x="412304" y="367215"/>
                  <a:pt x="412973" y="367476"/>
                </a:cubicBezTo>
                <a:cubicBezTo>
                  <a:pt x="413643" y="367736"/>
                  <a:pt x="414499" y="367941"/>
                  <a:pt x="415541" y="368090"/>
                </a:cubicBezTo>
                <a:cubicBezTo>
                  <a:pt x="416583" y="368238"/>
                  <a:pt x="417848" y="368313"/>
                  <a:pt x="419336" y="368313"/>
                </a:cubicBezTo>
                <a:cubicBezTo>
                  <a:pt x="420899" y="368313"/>
                  <a:pt x="422182" y="368238"/>
                  <a:pt x="423187" y="368090"/>
                </a:cubicBezTo>
                <a:cubicBezTo>
                  <a:pt x="424191" y="367941"/>
                  <a:pt x="425029" y="367736"/>
                  <a:pt x="425698" y="367476"/>
                </a:cubicBezTo>
                <a:cubicBezTo>
                  <a:pt x="426368" y="367215"/>
                  <a:pt x="426852" y="366862"/>
                  <a:pt x="427149" y="366415"/>
                </a:cubicBezTo>
                <a:cubicBezTo>
                  <a:pt x="427447" y="365969"/>
                  <a:pt x="427596" y="365448"/>
                  <a:pt x="427596" y="364853"/>
                </a:cubicBezTo>
                <a:lnTo>
                  <a:pt x="427596" y="352574"/>
                </a:lnTo>
                <a:cubicBezTo>
                  <a:pt x="430498" y="355625"/>
                  <a:pt x="433251" y="358230"/>
                  <a:pt x="435856" y="360388"/>
                </a:cubicBezTo>
                <a:cubicBezTo>
                  <a:pt x="438460" y="362546"/>
                  <a:pt x="441065" y="364332"/>
                  <a:pt x="443669" y="365746"/>
                </a:cubicBezTo>
                <a:cubicBezTo>
                  <a:pt x="446274" y="367159"/>
                  <a:pt x="448934" y="368183"/>
                  <a:pt x="451650" y="368815"/>
                </a:cubicBezTo>
                <a:cubicBezTo>
                  <a:pt x="454366" y="369448"/>
                  <a:pt x="457324" y="369764"/>
                  <a:pt x="460524" y="369764"/>
                </a:cubicBezTo>
                <a:cubicBezTo>
                  <a:pt x="467445" y="369764"/>
                  <a:pt x="473584" y="368462"/>
                  <a:pt x="478941" y="365857"/>
                </a:cubicBezTo>
                <a:cubicBezTo>
                  <a:pt x="484299" y="363253"/>
                  <a:pt x="488820" y="359495"/>
                  <a:pt x="492503" y="354583"/>
                </a:cubicBezTo>
                <a:cubicBezTo>
                  <a:pt x="496187" y="349672"/>
                  <a:pt x="498977" y="343738"/>
                  <a:pt x="500875" y="336780"/>
                </a:cubicBezTo>
                <a:cubicBezTo>
                  <a:pt x="502773" y="329822"/>
                  <a:pt x="503721" y="321990"/>
                  <a:pt x="503721" y="313284"/>
                </a:cubicBezTo>
                <a:cubicBezTo>
                  <a:pt x="503721" y="305991"/>
                  <a:pt x="502977" y="299071"/>
                  <a:pt x="501489" y="292522"/>
                </a:cubicBezTo>
                <a:cubicBezTo>
                  <a:pt x="500001" y="285974"/>
                  <a:pt x="497638" y="280262"/>
                  <a:pt x="494401" y="275388"/>
                </a:cubicBezTo>
                <a:cubicBezTo>
                  <a:pt x="491164" y="270514"/>
                  <a:pt x="486960" y="266626"/>
                  <a:pt x="481788" y="263724"/>
                </a:cubicBezTo>
                <a:cubicBezTo>
                  <a:pt x="476616" y="260822"/>
                  <a:pt x="470384" y="259371"/>
                  <a:pt x="463091" y="259371"/>
                </a:cubicBezTo>
                <a:cubicBezTo>
                  <a:pt x="460115" y="259371"/>
                  <a:pt x="457287" y="259668"/>
                  <a:pt x="454608" y="260264"/>
                </a:cubicBezTo>
                <a:cubicBezTo>
                  <a:pt x="451929" y="260859"/>
                  <a:pt x="449250" y="261808"/>
                  <a:pt x="446571" y="263110"/>
                </a:cubicBezTo>
                <a:cubicBezTo>
                  <a:pt x="443892" y="264412"/>
                  <a:pt x="441158" y="266105"/>
                  <a:pt x="438367" y="268189"/>
                </a:cubicBezTo>
                <a:cubicBezTo>
                  <a:pt x="435577" y="270272"/>
                  <a:pt x="432693" y="272840"/>
                  <a:pt x="429717" y="275891"/>
                </a:cubicBezTo>
                <a:lnTo>
                  <a:pt x="429717" y="215727"/>
                </a:lnTo>
                <a:cubicBezTo>
                  <a:pt x="429717" y="215132"/>
                  <a:pt x="429568" y="214611"/>
                  <a:pt x="429270" y="214164"/>
                </a:cubicBezTo>
                <a:cubicBezTo>
                  <a:pt x="428972" y="213718"/>
                  <a:pt x="428489" y="213346"/>
                  <a:pt x="427819" y="213048"/>
                </a:cubicBezTo>
                <a:cubicBezTo>
                  <a:pt x="427149" y="212750"/>
                  <a:pt x="426219" y="212527"/>
                  <a:pt x="425029" y="212378"/>
                </a:cubicBezTo>
                <a:cubicBezTo>
                  <a:pt x="423838" y="212229"/>
                  <a:pt x="422312" y="212155"/>
                  <a:pt x="420452" y="212155"/>
                </a:cubicBezTo>
                <a:close/>
                <a:moveTo>
                  <a:pt x="568037" y="0"/>
                </a:moveTo>
                <a:cubicBezTo>
                  <a:pt x="881755" y="0"/>
                  <a:pt x="1136074" y="126125"/>
                  <a:pt x="1136074" y="281709"/>
                </a:cubicBezTo>
                <a:cubicBezTo>
                  <a:pt x="1136074" y="437293"/>
                  <a:pt x="881755" y="563418"/>
                  <a:pt x="568037" y="563418"/>
                </a:cubicBezTo>
                <a:cubicBezTo>
                  <a:pt x="254319" y="563418"/>
                  <a:pt x="0" y="437293"/>
                  <a:pt x="0" y="281709"/>
                </a:cubicBezTo>
                <a:cubicBezTo>
                  <a:pt x="0" y="126125"/>
                  <a:pt x="254319" y="0"/>
                  <a:pt x="5680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C7129-6380-6C76-4D69-A08C9DBAF483}"/>
              </a:ext>
            </a:extLst>
          </p:cNvPr>
          <p:cNvSpPr txBox="1"/>
          <p:nvPr/>
        </p:nvSpPr>
        <p:spPr>
          <a:xfrm>
            <a:off x="4207768" y="2880498"/>
            <a:ext cx="628072" cy="344452"/>
          </a:xfrm>
          <a:custGeom>
            <a:avLst/>
            <a:gdLst/>
            <a:ahLst/>
            <a:cxnLst/>
            <a:rect l="l" t="t" r="r" b="b"/>
            <a:pathLst>
              <a:path w="628072" h="344452">
                <a:moveTo>
                  <a:pt x="375997" y="135044"/>
                </a:moveTo>
                <a:cubicBezTo>
                  <a:pt x="380788" y="135044"/>
                  <a:pt x="384794" y="136160"/>
                  <a:pt x="388013" y="138392"/>
                </a:cubicBezTo>
                <a:cubicBezTo>
                  <a:pt x="391233" y="140625"/>
                  <a:pt x="393797" y="143601"/>
                  <a:pt x="395707" y="147322"/>
                </a:cubicBezTo>
                <a:cubicBezTo>
                  <a:pt x="397616" y="151043"/>
                  <a:pt x="398963" y="155303"/>
                  <a:pt x="399749" y="160103"/>
                </a:cubicBezTo>
                <a:cubicBezTo>
                  <a:pt x="400535" y="164903"/>
                  <a:pt x="400928" y="169870"/>
                  <a:pt x="400928" y="175004"/>
                </a:cubicBezTo>
                <a:cubicBezTo>
                  <a:pt x="400928" y="179692"/>
                  <a:pt x="400442" y="184343"/>
                  <a:pt x="399469" y="188957"/>
                </a:cubicBezTo>
                <a:cubicBezTo>
                  <a:pt x="398495" y="193571"/>
                  <a:pt x="396979" y="197738"/>
                  <a:pt x="394920" y="201458"/>
                </a:cubicBezTo>
                <a:cubicBezTo>
                  <a:pt x="392861" y="205179"/>
                  <a:pt x="390165" y="208156"/>
                  <a:pt x="386834" y="210388"/>
                </a:cubicBezTo>
                <a:cubicBezTo>
                  <a:pt x="383502" y="212621"/>
                  <a:pt x="379515" y="213737"/>
                  <a:pt x="374874" y="213737"/>
                </a:cubicBezTo>
                <a:cubicBezTo>
                  <a:pt x="369858" y="213737"/>
                  <a:pt x="365066" y="212100"/>
                  <a:pt x="360499" y="208825"/>
                </a:cubicBezTo>
                <a:cubicBezTo>
                  <a:pt x="355932" y="205551"/>
                  <a:pt x="351102" y="200826"/>
                  <a:pt x="346011" y="194650"/>
                </a:cubicBezTo>
                <a:lnTo>
                  <a:pt x="346011" y="154689"/>
                </a:lnTo>
                <a:cubicBezTo>
                  <a:pt x="348930" y="151043"/>
                  <a:pt x="351700" y="147973"/>
                  <a:pt x="354321" y="145480"/>
                </a:cubicBezTo>
                <a:cubicBezTo>
                  <a:pt x="356942" y="142988"/>
                  <a:pt x="359450" y="140978"/>
                  <a:pt x="361846" y="139453"/>
                </a:cubicBezTo>
                <a:cubicBezTo>
                  <a:pt x="364242" y="137927"/>
                  <a:pt x="366600" y="136811"/>
                  <a:pt x="368921" y="136104"/>
                </a:cubicBezTo>
                <a:cubicBezTo>
                  <a:pt x="371242" y="135397"/>
                  <a:pt x="373600" y="135044"/>
                  <a:pt x="375997" y="135044"/>
                </a:cubicBezTo>
                <a:close/>
                <a:moveTo>
                  <a:pt x="247246" y="134597"/>
                </a:moveTo>
                <a:cubicBezTo>
                  <a:pt x="253179" y="134597"/>
                  <a:pt x="258134" y="135658"/>
                  <a:pt x="262114" y="137779"/>
                </a:cubicBezTo>
                <a:cubicBezTo>
                  <a:pt x="266093" y="139899"/>
                  <a:pt x="269247" y="142783"/>
                  <a:pt x="271575" y="146429"/>
                </a:cubicBezTo>
                <a:cubicBezTo>
                  <a:pt x="273902" y="150076"/>
                  <a:pt x="275573" y="154317"/>
                  <a:pt x="276587" y="159154"/>
                </a:cubicBezTo>
                <a:cubicBezTo>
                  <a:pt x="277601" y="163991"/>
                  <a:pt x="278108" y="169126"/>
                  <a:pt x="278108" y="174558"/>
                </a:cubicBezTo>
                <a:cubicBezTo>
                  <a:pt x="278108" y="180362"/>
                  <a:pt x="277507" y="185683"/>
                  <a:pt x="276305" y="190520"/>
                </a:cubicBezTo>
                <a:cubicBezTo>
                  <a:pt x="275104" y="195356"/>
                  <a:pt x="273227" y="199524"/>
                  <a:pt x="270674" y="203021"/>
                </a:cubicBezTo>
                <a:cubicBezTo>
                  <a:pt x="268121" y="206519"/>
                  <a:pt x="264855" y="209235"/>
                  <a:pt x="260876" y="211169"/>
                </a:cubicBezTo>
                <a:cubicBezTo>
                  <a:pt x="256896" y="213104"/>
                  <a:pt x="252203" y="214072"/>
                  <a:pt x="246796" y="214072"/>
                </a:cubicBezTo>
                <a:cubicBezTo>
                  <a:pt x="240864" y="214072"/>
                  <a:pt x="235908" y="213011"/>
                  <a:pt x="231929" y="210890"/>
                </a:cubicBezTo>
                <a:cubicBezTo>
                  <a:pt x="227950" y="208770"/>
                  <a:pt x="224777" y="205905"/>
                  <a:pt x="222412" y="202296"/>
                </a:cubicBezTo>
                <a:cubicBezTo>
                  <a:pt x="220048" y="198686"/>
                  <a:pt x="218358" y="194463"/>
                  <a:pt x="217344" y="189627"/>
                </a:cubicBezTo>
                <a:cubicBezTo>
                  <a:pt x="216330" y="184790"/>
                  <a:pt x="215823" y="179618"/>
                  <a:pt x="215823" y="174111"/>
                </a:cubicBezTo>
                <a:cubicBezTo>
                  <a:pt x="215823" y="168381"/>
                  <a:pt x="216443" y="163098"/>
                  <a:pt x="217682" y="158261"/>
                </a:cubicBezTo>
                <a:cubicBezTo>
                  <a:pt x="218921" y="153424"/>
                  <a:pt x="220816" y="149238"/>
                  <a:pt x="223369" y="145704"/>
                </a:cubicBezTo>
                <a:cubicBezTo>
                  <a:pt x="225922" y="142169"/>
                  <a:pt x="229169" y="139434"/>
                  <a:pt x="233112" y="137500"/>
                </a:cubicBezTo>
                <a:cubicBezTo>
                  <a:pt x="237054" y="135565"/>
                  <a:pt x="241765" y="134597"/>
                  <a:pt x="247246" y="134597"/>
                </a:cubicBezTo>
                <a:close/>
                <a:moveTo>
                  <a:pt x="460571" y="120756"/>
                </a:moveTo>
                <a:cubicBezTo>
                  <a:pt x="458785" y="120756"/>
                  <a:pt x="457297" y="120831"/>
                  <a:pt x="456106" y="120980"/>
                </a:cubicBezTo>
                <a:cubicBezTo>
                  <a:pt x="454916" y="121128"/>
                  <a:pt x="453967" y="121352"/>
                  <a:pt x="453260" y="121649"/>
                </a:cubicBezTo>
                <a:cubicBezTo>
                  <a:pt x="452553" y="121947"/>
                  <a:pt x="452069" y="122319"/>
                  <a:pt x="451809" y="122766"/>
                </a:cubicBezTo>
                <a:cubicBezTo>
                  <a:pt x="451548" y="123212"/>
                  <a:pt x="451418" y="123696"/>
                  <a:pt x="451418" y="124217"/>
                </a:cubicBezTo>
                <a:lnTo>
                  <a:pt x="451418" y="224676"/>
                </a:lnTo>
                <a:cubicBezTo>
                  <a:pt x="451418" y="225271"/>
                  <a:pt x="451548" y="225773"/>
                  <a:pt x="451809" y="226182"/>
                </a:cubicBezTo>
                <a:cubicBezTo>
                  <a:pt x="452069" y="226592"/>
                  <a:pt x="452553" y="226945"/>
                  <a:pt x="453260" y="227243"/>
                </a:cubicBezTo>
                <a:cubicBezTo>
                  <a:pt x="453967" y="227541"/>
                  <a:pt x="454916" y="227764"/>
                  <a:pt x="456106" y="227913"/>
                </a:cubicBezTo>
                <a:cubicBezTo>
                  <a:pt x="457297" y="228061"/>
                  <a:pt x="458785" y="228136"/>
                  <a:pt x="460571" y="228136"/>
                </a:cubicBezTo>
                <a:cubicBezTo>
                  <a:pt x="462432" y="228136"/>
                  <a:pt x="463957" y="228061"/>
                  <a:pt x="465148" y="227913"/>
                </a:cubicBezTo>
                <a:cubicBezTo>
                  <a:pt x="466338" y="227764"/>
                  <a:pt x="467268" y="227541"/>
                  <a:pt x="467938" y="227243"/>
                </a:cubicBezTo>
                <a:cubicBezTo>
                  <a:pt x="468608" y="226945"/>
                  <a:pt x="469092" y="226592"/>
                  <a:pt x="469389" y="226182"/>
                </a:cubicBezTo>
                <a:cubicBezTo>
                  <a:pt x="469687" y="225773"/>
                  <a:pt x="469836" y="225271"/>
                  <a:pt x="469836" y="224676"/>
                </a:cubicBezTo>
                <a:lnTo>
                  <a:pt x="469836" y="124217"/>
                </a:lnTo>
                <a:cubicBezTo>
                  <a:pt x="469836" y="123696"/>
                  <a:pt x="469687" y="123212"/>
                  <a:pt x="469389" y="122766"/>
                </a:cubicBezTo>
                <a:cubicBezTo>
                  <a:pt x="469092" y="122319"/>
                  <a:pt x="468608" y="121947"/>
                  <a:pt x="467938" y="121649"/>
                </a:cubicBezTo>
                <a:cubicBezTo>
                  <a:pt x="467268" y="121352"/>
                  <a:pt x="466338" y="121128"/>
                  <a:pt x="465148" y="120980"/>
                </a:cubicBezTo>
                <a:cubicBezTo>
                  <a:pt x="463957" y="120831"/>
                  <a:pt x="462432" y="120756"/>
                  <a:pt x="460571" y="120756"/>
                </a:cubicBezTo>
                <a:close/>
                <a:moveTo>
                  <a:pt x="548417" y="119305"/>
                </a:moveTo>
                <a:cubicBezTo>
                  <a:pt x="541794" y="119305"/>
                  <a:pt x="535636" y="120403"/>
                  <a:pt x="529944" y="122598"/>
                </a:cubicBezTo>
                <a:cubicBezTo>
                  <a:pt x="524251" y="124793"/>
                  <a:pt x="519302" y="128161"/>
                  <a:pt x="515098" y="132700"/>
                </a:cubicBezTo>
                <a:cubicBezTo>
                  <a:pt x="510894" y="137239"/>
                  <a:pt x="507582" y="143062"/>
                  <a:pt x="505164" y="150169"/>
                </a:cubicBezTo>
                <a:cubicBezTo>
                  <a:pt x="502745" y="157275"/>
                  <a:pt x="501536" y="165777"/>
                  <a:pt x="501536" y="175674"/>
                </a:cubicBezTo>
                <a:cubicBezTo>
                  <a:pt x="501536" y="184380"/>
                  <a:pt x="502522" y="192064"/>
                  <a:pt x="504494" y="198724"/>
                </a:cubicBezTo>
                <a:cubicBezTo>
                  <a:pt x="506466" y="205384"/>
                  <a:pt x="509331" y="211002"/>
                  <a:pt x="513089" y="215578"/>
                </a:cubicBezTo>
                <a:cubicBezTo>
                  <a:pt x="516847" y="220155"/>
                  <a:pt x="521516" y="223634"/>
                  <a:pt x="527097" y="226015"/>
                </a:cubicBezTo>
                <a:cubicBezTo>
                  <a:pt x="532678" y="228396"/>
                  <a:pt x="539078" y="229587"/>
                  <a:pt x="546296" y="229587"/>
                </a:cubicBezTo>
                <a:cubicBezTo>
                  <a:pt x="549794" y="229587"/>
                  <a:pt x="553179" y="229252"/>
                  <a:pt x="556454" y="228582"/>
                </a:cubicBezTo>
                <a:cubicBezTo>
                  <a:pt x="559728" y="227913"/>
                  <a:pt x="562760" y="227038"/>
                  <a:pt x="565551" y="225959"/>
                </a:cubicBezTo>
                <a:cubicBezTo>
                  <a:pt x="568341" y="224880"/>
                  <a:pt x="570853" y="223652"/>
                  <a:pt x="573085" y="222276"/>
                </a:cubicBezTo>
                <a:cubicBezTo>
                  <a:pt x="575318" y="220899"/>
                  <a:pt x="576899" y="219746"/>
                  <a:pt x="577829" y="218815"/>
                </a:cubicBezTo>
                <a:cubicBezTo>
                  <a:pt x="578759" y="217885"/>
                  <a:pt x="579355" y="217178"/>
                  <a:pt x="579615" y="216695"/>
                </a:cubicBezTo>
                <a:cubicBezTo>
                  <a:pt x="579876" y="216211"/>
                  <a:pt x="580099" y="215653"/>
                  <a:pt x="580285" y="215020"/>
                </a:cubicBezTo>
                <a:cubicBezTo>
                  <a:pt x="580471" y="214388"/>
                  <a:pt x="580601" y="213607"/>
                  <a:pt x="580675" y="212676"/>
                </a:cubicBezTo>
                <a:cubicBezTo>
                  <a:pt x="580750" y="211746"/>
                  <a:pt x="580787" y="210649"/>
                  <a:pt x="580787" y="209384"/>
                </a:cubicBezTo>
                <a:cubicBezTo>
                  <a:pt x="580787" y="207895"/>
                  <a:pt x="580731" y="206612"/>
                  <a:pt x="580620" y="205533"/>
                </a:cubicBezTo>
                <a:cubicBezTo>
                  <a:pt x="580508" y="204454"/>
                  <a:pt x="580322" y="203561"/>
                  <a:pt x="580062" y="202854"/>
                </a:cubicBezTo>
                <a:cubicBezTo>
                  <a:pt x="579801" y="202147"/>
                  <a:pt x="579485" y="201644"/>
                  <a:pt x="579113" y="201347"/>
                </a:cubicBezTo>
                <a:cubicBezTo>
                  <a:pt x="578741" y="201049"/>
                  <a:pt x="578294" y="200900"/>
                  <a:pt x="577773" y="200900"/>
                </a:cubicBezTo>
                <a:cubicBezTo>
                  <a:pt x="576880" y="200900"/>
                  <a:pt x="575634" y="201551"/>
                  <a:pt x="574034" y="202854"/>
                </a:cubicBezTo>
                <a:cubicBezTo>
                  <a:pt x="572434" y="204156"/>
                  <a:pt x="570462" y="205607"/>
                  <a:pt x="568118" y="207207"/>
                </a:cubicBezTo>
                <a:cubicBezTo>
                  <a:pt x="565774" y="208807"/>
                  <a:pt x="563002" y="210276"/>
                  <a:pt x="559802" y="211616"/>
                </a:cubicBezTo>
                <a:cubicBezTo>
                  <a:pt x="556603" y="212955"/>
                  <a:pt x="552882" y="213625"/>
                  <a:pt x="548640" y="213625"/>
                </a:cubicBezTo>
                <a:cubicBezTo>
                  <a:pt x="544175" y="213625"/>
                  <a:pt x="540213" y="212825"/>
                  <a:pt x="536753" y="211225"/>
                </a:cubicBezTo>
                <a:cubicBezTo>
                  <a:pt x="533292" y="209625"/>
                  <a:pt x="530372" y="207188"/>
                  <a:pt x="527990" y="203914"/>
                </a:cubicBezTo>
                <a:cubicBezTo>
                  <a:pt x="525609" y="200640"/>
                  <a:pt x="523805" y="196566"/>
                  <a:pt x="522577" y="191692"/>
                </a:cubicBezTo>
                <a:cubicBezTo>
                  <a:pt x="521349" y="186817"/>
                  <a:pt x="520735" y="181143"/>
                  <a:pt x="520735" y="174669"/>
                </a:cubicBezTo>
                <a:cubicBezTo>
                  <a:pt x="520735" y="161721"/>
                  <a:pt x="523098" y="151843"/>
                  <a:pt x="527823" y="145034"/>
                </a:cubicBezTo>
                <a:cubicBezTo>
                  <a:pt x="532548" y="138225"/>
                  <a:pt x="539338" y="134821"/>
                  <a:pt x="548194" y="134821"/>
                </a:cubicBezTo>
                <a:cubicBezTo>
                  <a:pt x="552510" y="134821"/>
                  <a:pt x="556249" y="135435"/>
                  <a:pt x="559412" y="136662"/>
                </a:cubicBezTo>
                <a:cubicBezTo>
                  <a:pt x="562574" y="137890"/>
                  <a:pt x="565272" y="139248"/>
                  <a:pt x="567504" y="140737"/>
                </a:cubicBezTo>
                <a:cubicBezTo>
                  <a:pt x="569737" y="142225"/>
                  <a:pt x="571578" y="143583"/>
                  <a:pt x="573029" y="144811"/>
                </a:cubicBezTo>
                <a:cubicBezTo>
                  <a:pt x="574480" y="146039"/>
                  <a:pt x="575764" y="146652"/>
                  <a:pt x="576880" y="146652"/>
                </a:cubicBezTo>
                <a:cubicBezTo>
                  <a:pt x="577848" y="146652"/>
                  <a:pt x="578666" y="146076"/>
                  <a:pt x="579336" y="144922"/>
                </a:cubicBezTo>
                <a:cubicBezTo>
                  <a:pt x="580006" y="143769"/>
                  <a:pt x="580341" y="141741"/>
                  <a:pt x="580341" y="138839"/>
                </a:cubicBezTo>
                <a:cubicBezTo>
                  <a:pt x="580341" y="137500"/>
                  <a:pt x="580303" y="136383"/>
                  <a:pt x="580229" y="135490"/>
                </a:cubicBezTo>
                <a:cubicBezTo>
                  <a:pt x="580155" y="134597"/>
                  <a:pt x="580006" y="133797"/>
                  <a:pt x="579782" y="133090"/>
                </a:cubicBezTo>
                <a:cubicBezTo>
                  <a:pt x="579559" y="132384"/>
                  <a:pt x="579280" y="131770"/>
                  <a:pt x="578945" y="131249"/>
                </a:cubicBezTo>
                <a:cubicBezTo>
                  <a:pt x="578610" y="130728"/>
                  <a:pt x="577997" y="130021"/>
                  <a:pt x="577104" y="129128"/>
                </a:cubicBezTo>
                <a:cubicBezTo>
                  <a:pt x="576211" y="128235"/>
                  <a:pt x="574778" y="127156"/>
                  <a:pt x="572806" y="125891"/>
                </a:cubicBezTo>
                <a:cubicBezTo>
                  <a:pt x="570834" y="124626"/>
                  <a:pt x="568583" y="123510"/>
                  <a:pt x="566053" y="122542"/>
                </a:cubicBezTo>
                <a:cubicBezTo>
                  <a:pt x="563523" y="121575"/>
                  <a:pt x="560751" y="120794"/>
                  <a:pt x="557737" y="120198"/>
                </a:cubicBezTo>
                <a:cubicBezTo>
                  <a:pt x="554724" y="119603"/>
                  <a:pt x="551617" y="119305"/>
                  <a:pt x="548417" y="119305"/>
                </a:cubicBezTo>
                <a:close/>
                <a:moveTo>
                  <a:pt x="379497" y="119194"/>
                </a:moveTo>
                <a:cubicBezTo>
                  <a:pt x="376148" y="119194"/>
                  <a:pt x="372967" y="119584"/>
                  <a:pt x="369953" y="120366"/>
                </a:cubicBezTo>
                <a:cubicBezTo>
                  <a:pt x="366940" y="121147"/>
                  <a:pt x="364000" y="122300"/>
                  <a:pt x="361135" y="123826"/>
                </a:cubicBezTo>
                <a:cubicBezTo>
                  <a:pt x="358270" y="125351"/>
                  <a:pt x="355424" y="127268"/>
                  <a:pt x="352596" y="129574"/>
                </a:cubicBezTo>
                <a:cubicBezTo>
                  <a:pt x="349769" y="131881"/>
                  <a:pt x="346829" y="134597"/>
                  <a:pt x="343778" y="137723"/>
                </a:cubicBezTo>
                <a:lnTo>
                  <a:pt x="343778" y="124217"/>
                </a:lnTo>
                <a:cubicBezTo>
                  <a:pt x="343778" y="123547"/>
                  <a:pt x="343648" y="123007"/>
                  <a:pt x="343388" y="122598"/>
                </a:cubicBezTo>
                <a:cubicBezTo>
                  <a:pt x="343127" y="122189"/>
                  <a:pt x="342662" y="121835"/>
                  <a:pt x="341992" y="121538"/>
                </a:cubicBezTo>
                <a:cubicBezTo>
                  <a:pt x="341323" y="121240"/>
                  <a:pt x="340485" y="121035"/>
                  <a:pt x="339481" y="120924"/>
                </a:cubicBezTo>
                <a:cubicBezTo>
                  <a:pt x="338476" y="120812"/>
                  <a:pt x="337193" y="120756"/>
                  <a:pt x="335630" y="120756"/>
                </a:cubicBezTo>
                <a:cubicBezTo>
                  <a:pt x="334142" y="120756"/>
                  <a:pt x="332877" y="120812"/>
                  <a:pt x="331835" y="120924"/>
                </a:cubicBezTo>
                <a:cubicBezTo>
                  <a:pt x="330793" y="121035"/>
                  <a:pt x="329937" y="121240"/>
                  <a:pt x="329268" y="121538"/>
                </a:cubicBezTo>
                <a:cubicBezTo>
                  <a:pt x="328598" y="121835"/>
                  <a:pt x="328151" y="122189"/>
                  <a:pt x="327928" y="122598"/>
                </a:cubicBezTo>
                <a:cubicBezTo>
                  <a:pt x="327705" y="123007"/>
                  <a:pt x="327593" y="123547"/>
                  <a:pt x="327593" y="124217"/>
                </a:cubicBezTo>
                <a:lnTo>
                  <a:pt x="327593" y="264524"/>
                </a:lnTo>
                <a:cubicBezTo>
                  <a:pt x="327593" y="265120"/>
                  <a:pt x="327723" y="265641"/>
                  <a:pt x="327984" y="266087"/>
                </a:cubicBezTo>
                <a:cubicBezTo>
                  <a:pt x="328244" y="266534"/>
                  <a:pt x="328728" y="266906"/>
                  <a:pt x="329435" y="267203"/>
                </a:cubicBezTo>
                <a:cubicBezTo>
                  <a:pt x="330142" y="267501"/>
                  <a:pt x="331091" y="267724"/>
                  <a:pt x="332281" y="267873"/>
                </a:cubicBezTo>
                <a:cubicBezTo>
                  <a:pt x="333472" y="268022"/>
                  <a:pt x="334960" y="268096"/>
                  <a:pt x="336746" y="268096"/>
                </a:cubicBezTo>
                <a:cubicBezTo>
                  <a:pt x="338607" y="268096"/>
                  <a:pt x="340132" y="268022"/>
                  <a:pt x="341323" y="267873"/>
                </a:cubicBezTo>
                <a:cubicBezTo>
                  <a:pt x="342513" y="267724"/>
                  <a:pt x="343443" y="267501"/>
                  <a:pt x="344113" y="267203"/>
                </a:cubicBezTo>
                <a:cubicBezTo>
                  <a:pt x="344783" y="266906"/>
                  <a:pt x="345267" y="266534"/>
                  <a:pt x="345564" y="266087"/>
                </a:cubicBezTo>
                <a:cubicBezTo>
                  <a:pt x="345862" y="265641"/>
                  <a:pt x="346011" y="265120"/>
                  <a:pt x="346011" y="264524"/>
                </a:cubicBezTo>
                <a:lnTo>
                  <a:pt x="346011" y="214295"/>
                </a:lnTo>
                <a:cubicBezTo>
                  <a:pt x="348690" y="216899"/>
                  <a:pt x="351220" y="219169"/>
                  <a:pt x="353601" y="221104"/>
                </a:cubicBezTo>
                <a:cubicBezTo>
                  <a:pt x="355982" y="223038"/>
                  <a:pt x="358382" y="224638"/>
                  <a:pt x="360801" y="225903"/>
                </a:cubicBezTo>
                <a:cubicBezTo>
                  <a:pt x="363219" y="227168"/>
                  <a:pt x="365693" y="228099"/>
                  <a:pt x="368223" y="228694"/>
                </a:cubicBezTo>
                <a:cubicBezTo>
                  <a:pt x="370753" y="229289"/>
                  <a:pt x="373507" y="229587"/>
                  <a:pt x="376483" y="229587"/>
                </a:cubicBezTo>
                <a:cubicBezTo>
                  <a:pt x="383478" y="229587"/>
                  <a:pt x="389692" y="228266"/>
                  <a:pt x="395124" y="225624"/>
                </a:cubicBezTo>
                <a:cubicBezTo>
                  <a:pt x="400556" y="222983"/>
                  <a:pt x="405114" y="219225"/>
                  <a:pt x="408798" y="214351"/>
                </a:cubicBezTo>
                <a:cubicBezTo>
                  <a:pt x="412481" y="209477"/>
                  <a:pt x="415272" y="203542"/>
                  <a:pt x="417169" y="196547"/>
                </a:cubicBezTo>
                <a:cubicBezTo>
                  <a:pt x="419067" y="189552"/>
                  <a:pt x="420016" y="181664"/>
                  <a:pt x="420016" y="172883"/>
                </a:cubicBezTo>
                <a:cubicBezTo>
                  <a:pt x="420016" y="165591"/>
                  <a:pt x="419271" y="158689"/>
                  <a:pt x="417783" y="152178"/>
                </a:cubicBezTo>
                <a:cubicBezTo>
                  <a:pt x="416295" y="145666"/>
                  <a:pt x="413932" y="139955"/>
                  <a:pt x="410695" y="135044"/>
                </a:cubicBezTo>
                <a:cubicBezTo>
                  <a:pt x="407458" y="130133"/>
                  <a:pt x="403272" y="126263"/>
                  <a:pt x="398138" y="123435"/>
                </a:cubicBezTo>
                <a:cubicBezTo>
                  <a:pt x="393003" y="120608"/>
                  <a:pt x="386790" y="119194"/>
                  <a:pt x="379497" y="119194"/>
                </a:cubicBezTo>
                <a:close/>
                <a:moveTo>
                  <a:pt x="247970" y="119194"/>
                </a:moveTo>
                <a:cubicBezTo>
                  <a:pt x="239413" y="119194"/>
                  <a:pt x="231934" y="120570"/>
                  <a:pt x="225534" y="123324"/>
                </a:cubicBezTo>
                <a:cubicBezTo>
                  <a:pt x="219135" y="126077"/>
                  <a:pt x="213796" y="129946"/>
                  <a:pt x="209517" y="134932"/>
                </a:cubicBezTo>
                <a:cubicBezTo>
                  <a:pt x="205238" y="139918"/>
                  <a:pt x="202038" y="145853"/>
                  <a:pt x="199917" y="152736"/>
                </a:cubicBezTo>
                <a:cubicBezTo>
                  <a:pt x="197797" y="159619"/>
                  <a:pt x="196736" y="167154"/>
                  <a:pt x="196736" y="175339"/>
                </a:cubicBezTo>
                <a:cubicBezTo>
                  <a:pt x="196736" y="183822"/>
                  <a:pt x="197741" y="191413"/>
                  <a:pt x="199750" y="198110"/>
                </a:cubicBezTo>
                <a:cubicBezTo>
                  <a:pt x="201759" y="204807"/>
                  <a:pt x="204810" y="210500"/>
                  <a:pt x="208903" y="215188"/>
                </a:cubicBezTo>
                <a:cubicBezTo>
                  <a:pt x="212996" y="219876"/>
                  <a:pt x="218112" y="223448"/>
                  <a:pt x="224251" y="225903"/>
                </a:cubicBezTo>
                <a:cubicBezTo>
                  <a:pt x="230390" y="228359"/>
                  <a:pt x="237589" y="229587"/>
                  <a:pt x="245849" y="229587"/>
                </a:cubicBezTo>
                <a:cubicBezTo>
                  <a:pt x="254333" y="229587"/>
                  <a:pt x="261793" y="228192"/>
                  <a:pt x="268229" y="225401"/>
                </a:cubicBezTo>
                <a:cubicBezTo>
                  <a:pt x="274666" y="222611"/>
                  <a:pt x="280024" y="218722"/>
                  <a:pt x="284303" y="213737"/>
                </a:cubicBezTo>
                <a:cubicBezTo>
                  <a:pt x="288582" y="208751"/>
                  <a:pt x="291800" y="202816"/>
                  <a:pt x="293958" y="195933"/>
                </a:cubicBezTo>
                <a:cubicBezTo>
                  <a:pt x="296116" y="189050"/>
                  <a:pt x="297195" y="181515"/>
                  <a:pt x="297195" y="173330"/>
                </a:cubicBezTo>
                <a:cubicBezTo>
                  <a:pt x="297195" y="164921"/>
                  <a:pt x="296172" y="157368"/>
                  <a:pt x="294126" y="150671"/>
                </a:cubicBezTo>
                <a:cubicBezTo>
                  <a:pt x="292079" y="143974"/>
                  <a:pt x="289010" y="138281"/>
                  <a:pt x="284917" y="133593"/>
                </a:cubicBezTo>
                <a:cubicBezTo>
                  <a:pt x="280824" y="128905"/>
                  <a:pt x="275708" y="125333"/>
                  <a:pt x="269569" y="122877"/>
                </a:cubicBezTo>
                <a:cubicBezTo>
                  <a:pt x="263430" y="120422"/>
                  <a:pt x="256230" y="119194"/>
                  <a:pt x="247970" y="119194"/>
                </a:cubicBezTo>
                <a:close/>
                <a:moveTo>
                  <a:pt x="96910" y="83028"/>
                </a:moveTo>
                <a:cubicBezTo>
                  <a:pt x="96314" y="83028"/>
                  <a:pt x="95775" y="83177"/>
                  <a:pt x="95291" y="83475"/>
                </a:cubicBezTo>
                <a:cubicBezTo>
                  <a:pt x="94807" y="83773"/>
                  <a:pt x="94417" y="84256"/>
                  <a:pt x="94119" y="84926"/>
                </a:cubicBezTo>
                <a:cubicBezTo>
                  <a:pt x="93821" y="85596"/>
                  <a:pt x="93580" y="86470"/>
                  <a:pt x="93394" y="87549"/>
                </a:cubicBezTo>
                <a:cubicBezTo>
                  <a:pt x="93208" y="88628"/>
                  <a:pt x="93115" y="89875"/>
                  <a:pt x="93115" y="91288"/>
                </a:cubicBezTo>
                <a:cubicBezTo>
                  <a:pt x="93115" y="92702"/>
                  <a:pt x="93208" y="93930"/>
                  <a:pt x="93394" y="94972"/>
                </a:cubicBezTo>
                <a:cubicBezTo>
                  <a:pt x="93580" y="96014"/>
                  <a:pt x="93821" y="96851"/>
                  <a:pt x="94119" y="97483"/>
                </a:cubicBezTo>
                <a:cubicBezTo>
                  <a:pt x="94417" y="98116"/>
                  <a:pt x="94807" y="98581"/>
                  <a:pt x="95291" y="98879"/>
                </a:cubicBezTo>
                <a:cubicBezTo>
                  <a:pt x="95775" y="99176"/>
                  <a:pt x="96314" y="99325"/>
                  <a:pt x="96910" y="99325"/>
                </a:cubicBezTo>
                <a:lnTo>
                  <a:pt x="137540" y="99325"/>
                </a:lnTo>
                <a:lnTo>
                  <a:pt x="137540" y="224564"/>
                </a:lnTo>
                <a:cubicBezTo>
                  <a:pt x="137540" y="225159"/>
                  <a:pt x="137689" y="225680"/>
                  <a:pt x="137986" y="226127"/>
                </a:cubicBezTo>
                <a:cubicBezTo>
                  <a:pt x="138284" y="226573"/>
                  <a:pt x="138805" y="226927"/>
                  <a:pt x="139549" y="227187"/>
                </a:cubicBezTo>
                <a:cubicBezTo>
                  <a:pt x="140293" y="227448"/>
                  <a:pt x="141298" y="227671"/>
                  <a:pt x="142563" y="227857"/>
                </a:cubicBezTo>
                <a:cubicBezTo>
                  <a:pt x="143828" y="228043"/>
                  <a:pt x="145353" y="228136"/>
                  <a:pt x="147139" y="228136"/>
                </a:cubicBezTo>
                <a:cubicBezTo>
                  <a:pt x="149000" y="228136"/>
                  <a:pt x="150544" y="228043"/>
                  <a:pt x="151771" y="227857"/>
                </a:cubicBezTo>
                <a:cubicBezTo>
                  <a:pt x="152999" y="227671"/>
                  <a:pt x="153985" y="227448"/>
                  <a:pt x="154729" y="227187"/>
                </a:cubicBezTo>
                <a:cubicBezTo>
                  <a:pt x="155474" y="226927"/>
                  <a:pt x="155994" y="226573"/>
                  <a:pt x="156292" y="226127"/>
                </a:cubicBezTo>
                <a:cubicBezTo>
                  <a:pt x="156590" y="225680"/>
                  <a:pt x="156739" y="225159"/>
                  <a:pt x="156739" y="224564"/>
                </a:cubicBezTo>
                <a:lnTo>
                  <a:pt x="156739" y="99325"/>
                </a:lnTo>
                <a:lnTo>
                  <a:pt x="197369" y="99325"/>
                </a:lnTo>
                <a:cubicBezTo>
                  <a:pt x="197964" y="99325"/>
                  <a:pt x="198503" y="99176"/>
                  <a:pt x="198987" y="98879"/>
                </a:cubicBezTo>
                <a:cubicBezTo>
                  <a:pt x="199471" y="98581"/>
                  <a:pt x="199880" y="98116"/>
                  <a:pt x="200215" y="97483"/>
                </a:cubicBezTo>
                <a:cubicBezTo>
                  <a:pt x="200550" y="96851"/>
                  <a:pt x="200792" y="96014"/>
                  <a:pt x="200941" y="94972"/>
                </a:cubicBezTo>
                <a:cubicBezTo>
                  <a:pt x="201089" y="93930"/>
                  <a:pt x="201164" y="92702"/>
                  <a:pt x="201164" y="91288"/>
                </a:cubicBezTo>
                <a:cubicBezTo>
                  <a:pt x="201164" y="89875"/>
                  <a:pt x="201089" y="88628"/>
                  <a:pt x="200941" y="87549"/>
                </a:cubicBezTo>
                <a:cubicBezTo>
                  <a:pt x="200792" y="86470"/>
                  <a:pt x="200550" y="85596"/>
                  <a:pt x="200215" y="84926"/>
                </a:cubicBezTo>
                <a:cubicBezTo>
                  <a:pt x="199880" y="84256"/>
                  <a:pt x="199471" y="83773"/>
                  <a:pt x="198987" y="83475"/>
                </a:cubicBezTo>
                <a:cubicBezTo>
                  <a:pt x="198503" y="83177"/>
                  <a:pt x="197964" y="83028"/>
                  <a:pt x="197369" y="83028"/>
                </a:cubicBezTo>
                <a:close/>
                <a:moveTo>
                  <a:pt x="460683" y="79345"/>
                </a:moveTo>
                <a:cubicBezTo>
                  <a:pt x="456292" y="79345"/>
                  <a:pt x="453279" y="80126"/>
                  <a:pt x="451641" y="81689"/>
                </a:cubicBezTo>
                <a:cubicBezTo>
                  <a:pt x="450004" y="83252"/>
                  <a:pt x="449186" y="86191"/>
                  <a:pt x="449186" y="90507"/>
                </a:cubicBezTo>
                <a:cubicBezTo>
                  <a:pt x="449186" y="94749"/>
                  <a:pt x="449986" y="97632"/>
                  <a:pt x="451586" y="99158"/>
                </a:cubicBezTo>
                <a:cubicBezTo>
                  <a:pt x="453186" y="100683"/>
                  <a:pt x="456144" y="101446"/>
                  <a:pt x="460460" y="101446"/>
                </a:cubicBezTo>
                <a:cubicBezTo>
                  <a:pt x="464850" y="101446"/>
                  <a:pt x="467864" y="100665"/>
                  <a:pt x="469501" y="99102"/>
                </a:cubicBezTo>
                <a:cubicBezTo>
                  <a:pt x="471138" y="97539"/>
                  <a:pt x="471957" y="94600"/>
                  <a:pt x="471957" y="90284"/>
                </a:cubicBezTo>
                <a:cubicBezTo>
                  <a:pt x="471957" y="86042"/>
                  <a:pt x="471157" y="83159"/>
                  <a:pt x="469557" y="81633"/>
                </a:cubicBezTo>
                <a:cubicBezTo>
                  <a:pt x="467957" y="80108"/>
                  <a:pt x="464999" y="79345"/>
                  <a:pt x="460683" y="79345"/>
                </a:cubicBezTo>
                <a:close/>
                <a:moveTo>
                  <a:pt x="101044" y="0"/>
                </a:moveTo>
                <a:lnTo>
                  <a:pt x="527028" y="0"/>
                </a:lnTo>
                <a:cubicBezTo>
                  <a:pt x="582828" y="0"/>
                  <a:pt x="628072" y="77103"/>
                  <a:pt x="628072" y="172226"/>
                </a:cubicBezTo>
                <a:cubicBezTo>
                  <a:pt x="628072" y="267349"/>
                  <a:pt x="582828" y="344452"/>
                  <a:pt x="527028" y="344452"/>
                </a:cubicBezTo>
                <a:lnTo>
                  <a:pt x="101044" y="344452"/>
                </a:lnTo>
                <a:cubicBezTo>
                  <a:pt x="45245" y="344452"/>
                  <a:pt x="0" y="267349"/>
                  <a:pt x="0" y="172226"/>
                </a:cubicBezTo>
                <a:cubicBezTo>
                  <a:pt x="0" y="77103"/>
                  <a:pt x="45245" y="0"/>
                  <a:pt x="1010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AAF6A-749A-7489-8A9C-9610851BB055}"/>
              </a:ext>
            </a:extLst>
          </p:cNvPr>
          <p:cNvSpPr txBox="1"/>
          <p:nvPr/>
        </p:nvSpPr>
        <p:spPr>
          <a:xfrm>
            <a:off x="4313382" y="1995055"/>
            <a:ext cx="10529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51E61-9552-0387-ABE6-567984FF21FF}"/>
              </a:ext>
            </a:extLst>
          </p:cNvPr>
          <p:cNvSpPr txBox="1"/>
          <p:nvPr/>
        </p:nvSpPr>
        <p:spPr>
          <a:xfrm>
            <a:off x="7439891" y="3059668"/>
            <a:ext cx="1270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4DAA5B-145F-36C4-01A8-2CED926780D9}"/>
              </a:ext>
            </a:extLst>
          </p:cNvPr>
          <p:cNvSpPr/>
          <p:nvPr/>
        </p:nvSpPr>
        <p:spPr>
          <a:xfrm>
            <a:off x="6866011" y="1799958"/>
            <a:ext cx="1858709" cy="86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Subscriber</a:t>
            </a:r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0BA4071-89C7-8AC3-9A81-F693413219C2}"/>
              </a:ext>
            </a:extLst>
          </p:cNvPr>
          <p:cNvSpPr/>
          <p:nvPr/>
        </p:nvSpPr>
        <p:spPr>
          <a:xfrm>
            <a:off x="3332859" y="2040309"/>
            <a:ext cx="2286000" cy="3685373"/>
          </a:xfrm>
          <a:prstGeom prst="can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BB9C4-50C8-1FEF-3CF8-C8DFEE91D940}"/>
              </a:ext>
            </a:extLst>
          </p:cNvPr>
          <p:cNvSpPr txBox="1"/>
          <p:nvPr/>
        </p:nvSpPr>
        <p:spPr>
          <a:xfrm>
            <a:off x="4207768" y="3713713"/>
            <a:ext cx="628072" cy="344452"/>
          </a:xfrm>
          <a:custGeom>
            <a:avLst/>
            <a:gdLst/>
            <a:ahLst/>
            <a:cxnLst/>
            <a:rect l="l" t="t" r="r" b="b"/>
            <a:pathLst>
              <a:path w="628072" h="344452">
                <a:moveTo>
                  <a:pt x="375997" y="135044"/>
                </a:moveTo>
                <a:cubicBezTo>
                  <a:pt x="380788" y="135044"/>
                  <a:pt x="384794" y="136160"/>
                  <a:pt x="388013" y="138392"/>
                </a:cubicBezTo>
                <a:cubicBezTo>
                  <a:pt x="391233" y="140625"/>
                  <a:pt x="393797" y="143601"/>
                  <a:pt x="395707" y="147322"/>
                </a:cubicBezTo>
                <a:cubicBezTo>
                  <a:pt x="397616" y="151043"/>
                  <a:pt x="398963" y="155303"/>
                  <a:pt x="399749" y="160103"/>
                </a:cubicBezTo>
                <a:cubicBezTo>
                  <a:pt x="400535" y="164903"/>
                  <a:pt x="400928" y="169870"/>
                  <a:pt x="400928" y="175004"/>
                </a:cubicBezTo>
                <a:cubicBezTo>
                  <a:pt x="400928" y="179692"/>
                  <a:pt x="400442" y="184343"/>
                  <a:pt x="399469" y="188957"/>
                </a:cubicBezTo>
                <a:cubicBezTo>
                  <a:pt x="398495" y="193571"/>
                  <a:pt x="396979" y="197738"/>
                  <a:pt x="394920" y="201458"/>
                </a:cubicBezTo>
                <a:cubicBezTo>
                  <a:pt x="392861" y="205179"/>
                  <a:pt x="390165" y="208156"/>
                  <a:pt x="386834" y="210388"/>
                </a:cubicBezTo>
                <a:cubicBezTo>
                  <a:pt x="383502" y="212621"/>
                  <a:pt x="379515" y="213737"/>
                  <a:pt x="374874" y="213737"/>
                </a:cubicBezTo>
                <a:cubicBezTo>
                  <a:pt x="369858" y="213737"/>
                  <a:pt x="365066" y="212100"/>
                  <a:pt x="360499" y="208825"/>
                </a:cubicBezTo>
                <a:cubicBezTo>
                  <a:pt x="355932" y="205551"/>
                  <a:pt x="351102" y="200826"/>
                  <a:pt x="346011" y="194650"/>
                </a:cubicBezTo>
                <a:lnTo>
                  <a:pt x="346011" y="154689"/>
                </a:lnTo>
                <a:cubicBezTo>
                  <a:pt x="348930" y="151043"/>
                  <a:pt x="351700" y="147973"/>
                  <a:pt x="354321" y="145480"/>
                </a:cubicBezTo>
                <a:cubicBezTo>
                  <a:pt x="356942" y="142988"/>
                  <a:pt x="359450" y="140978"/>
                  <a:pt x="361846" y="139453"/>
                </a:cubicBezTo>
                <a:cubicBezTo>
                  <a:pt x="364242" y="137927"/>
                  <a:pt x="366600" y="136811"/>
                  <a:pt x="368921" y="136104"/>
                </a:cubicBezTo>
                <a:cubicBezTo>
                  <a:pt x="371242" y="135397"/>
                  <a:pt x="373600" y="135044"/>
                  <a:pt x="375997" y="135044"/>
                </a:cubicBezTo>
                <a:close/>
                <a:moveTo>
                  <a:pt x="247246" y="134597"/>
                </a:moveTo>
                <a:cubicBezTo>
                  <a:pt x="253179" y="134597"/>
                  <a:pt x="258134" y="135658"/>
                  <a:pt x="262114" y="137779"/>
                </a:cubicBezTo>
                <a:cubicBezTo>
                  <a:pt x="266093" y="139899"/>
                  <a:pt x="269247" y="142783"/>
                  <a:pt x="271575" y="146429"/>
                </a:cubicBezTo>
                <a:cubicBezTo>
                  <a:pt x="273902" y="150076"/>
                  <a:pt x="275573" y="154317"/>
                  <a:pt x="276587" y="159154"/>
                </a:cubicBezTo>
                <a:cubicBezTo>
                  <a:pt x="277601" y="163991"/>
                  <a:pt x="278108" y="169126"/>
                  <a:pt x="278108" y="174558"/>
                </a:cubicBezTo>
                <a:cubicBezTo>
                  <a:pt x="278108" y="180362"/>
                  <a:pt x="277507" y="185683"/>
                  <a:pt x="276305" y="190520"/>
                </a:cubicBezTo>
                <a:cubicBezTo>
                  <a:pt x="275104" y="195356"/>
                  <a:pt x="273227" y="199524"/>
                  <a:pt x="270674" y="203021"/>
                </a:cubicBezTo>
                <a:cubicBezTo>
                  <a:pt x="268121" y="206519"/>
                  <a:pt x="264855" y="209235"/>
                  <a:pt x="260876" y="211169"/>
                </a:cubicBezTo>
                <a:cubicBezTo>
                  <a:pt x="256896" y="213104"/>
                  <a:pt x="252203" y="214072"/>
                  <a:pt x="246796" y="214072"/>
                </a:cubicBezTo>
                <a:cubicBezTo>
                  <a:pt x="240864" y="214072"/>
                  <a:pt x="235908" y="213011"/>
                  <a:pt x="231929" y="210890"/>
                </a:cubicBezTo>
                <a:cubicBezTo>
                  <a:pt x="227950" y="208770"/>
                  <a:pt x="224777" y="205905"/>
                  <a:pt x="222412" y="202296"/>
                </a:cubicBezTo>
                <a:cubicBezTo>
                  <a:pt x="220048" y="198686"/>
                  <a:pt x="218358" y="194463"/>
                  <a:pt x="217344" y="189627"/>
                </a:cubicBezTo>
                <a:cubicBezTo>
                  <a:pt x="216330" y="184790"/>
                  <a:pt x="215823" y="179618"/>
                  <a:pt x="215823" y="174111"/>
                </a:cubicBezTo>
                <a:cubicBezTo>
                  <a:pt x="215823" y="168381"/>
                  <a:pt x="216443" y="163098"/>
                  <a:pt x="217682" y="158261"/>
                </a:cubicBezTo>
                <a:cubicBezTo>
                  <a:pt x="218921" y="153424"/>
                  <a:pt x="220816" y="149238"/>
                  <a:pt x="223369" y="145704"/>
                </a:cubicBezTo>
                <a:cubicBezTo>
                  <a:pt x="225922" y="142169"/>
                  <a:pt x="229169" y="139434"/>
                  <a:pt x="233112" y="137500"/>
                </a:cubicBezTo>
                <a:cubicBezTo>
                  <a:pt x="237054" y="135565"/>
                  <a:pt x="241765" y="134597"/>
                  <a:pt x="247246" y="134597"/>
                </a:cubicBezTo>
                <a:close/>
                <a:moveTo>
                  <a:pt x="460571" y="120756"/>
                </a:moveTo>
                <a:cubicBezTo>
                  <a:pt x="458785" y="120756"/>
                  <a:pt x="457297" y="120831"/>
                  <a:pt x="456106" y="120980"/>
                </a:cubicBezTo>
                <a:cubicBezTo>
                  <a:pt x="454916" y="121128"/>
                  <a:pt x="453967" y="121352"/>
                  <a:pt x="453260" y="121649"/>
                </a:cubicBezTo>
                <a:cubicBezTo>
                  <a:pt x="452553" y="121947"/>
                  <a:pt x="452069" y="122319"/>
                  <a:pt x="451809" y="122766"/>
                </a:cubicBezTo>
                <a:cubicBezTo>
                  <a:pt x="451548" y="123212"/>
                  <a:pt x="451418" y="123696"/>
                  <a:pt x="451418" y="124217"/>
                </a:cubicBezTo>
                <a:lnTo>
                  <a:pt x="451418" y="224676"/>
                </a:lnTo>
                <a:cubicBezTo>
                  <a:pt x="451418" y="225271"/>
                  <a:pt x="451548" y="225773"/>
                  <a:pt x="451809" y="226182"/>
                </a:cubicBezTo>
                <a:cubicBezTo>
                  <a:pt x="452069" y="226592"/>
                  <a:pt x="452553" y="226945"/>
                  <a:pt x="453260" y="227243"/>
                </a:cubicBezTo>
                <a:cubicBezTo>
                  <a:pt x="453967" y="227541"/>
                  <a:pt x="454916" y="227764"/>
                  <a:pt x="456106" y="227913"/>
                </a:cubicBezTo>
                <a:cubicBezTo>
                  <a:pt x="457297" y="228061"/>
                  <a:pt x="458785" y="228136"/>
                  <a:pt x="460571" y="228136"/>
                </a:cubicBezTo>
                <a:cubicBezTo>
                  <a:pt x="462432" y="228136"/>
                  <a:pt x="463957" y="228061"/>
                  <a:pt x="465148" y="227913"/>
                </a:cubicBezTo>
                <a:cubicBezTo>
                  <a:pt x="466338" y="227764"/>
                  <a:pt x="467268" y="227541"/>
                  <a:pt x="467938" y="227243"/>
                </a:cubicBezTo>
                <a:cubicBezTo>
                  <a:pt x="468608" y="226945"/>
                  <a:pt x="469092" y="226592"/>
                  <a:pt x="469389" y="226182"/>
                </a:cubicBezTo>
                <a:cubicBezTo>
                  <a:pt x="469687" y="225773"/>
                  <a:pt x="469836" y="225271"/>
                  <a:pt x="469836" y="224676"/>
                </a:cubicBezTo>
                <a:lnTo>
                  <a:pt x="469836" y="124217"/>
                </a:lnTo>
                <a:cubicBezTo>
                  <a:pt x="469836" y="123696"/>
                  <a:pt x="469687" y="123212"/>
                  <a:pt x="469389" y="122766"/>
                </a:cubicBezTo>
                <a:cubicBezTo>
                  <a:pt x="469092" y="122319"/>
                  <a:pt x="468608" y="121947"/>
                  <a:pt x="467938" y="121649"/>
                </a:cubicBezTo>
                <a:cubicBezTo>
                  <a:pt x="467268" y="121352"/>
                  <a:pt x="466338" y="121128"/>
                  <a:pt x="465148" y="120980"/>
                </a:cubicBezTo>
                <a:cubicBezTo>
                  <a:pt x="463957" y="120831"/>
                  <a:pt x="462432" y="120756"/>
                  <a:pt x="460571" y="120756"/>
                </a:cubicBezTo>
                <a:close/>
                <a:moveTo>
                  <a:pt x="548417" y="119305"/>
                </a:moveTo>
                <a:cubicBezTo>
                  <a:pt x="541794" y="119305"/>
                  <a:pt x="535636" y="120403"/>
                  <a:pt x="529944" y="122598"/>
                </a:cubicBezTo>
                <a:cubicBezTo>
                  <a:pt x="524251" y="124793"/>
                  <a:pt x="519302" y="128161"/>
                  <a:pt x="515098" y="132700"/>
                </a:cubicBezTo>
                <a:cubicBezTo>
                  <a:pt x="510894" y="137239"/>
                  <a:pt x="507582" y="143062"/>
                  <a:pt x="505164" y="150169"/>
                </a:cubicBezTo>
                <a:cubicBezTo>
                  <a:pt x="502745" y="157275"/>
                  <a:pt x="501536" y="165777"/>
                  <a:pt x="501536" y="175674"/>
                </a:cubicBezTo>
                <a:cubicBezTo>
                  <a:pt x="501536" y="184380"/>
                  <a:pt x="502522" y="192064"/>
                  <a:pt x="504494" y="198724"/>
                </a:cubicBezTo>
                <a:cubicBezTo>
                  <a:pt x="506466" y="205384"/>
                  <a:pt x="509331" y="211002"/>
                  <a:pt x="513089" y="215578"/>
                </a:cubicBezTo>
                <a:cubicBezTo>
                  <a:pt x="516847" y="220155"/>
                  <a:pt x="521516" y="223634"/>
                  <a:pt x="527097" y="226015"/>
                </a:cubicBezTo>
                <a:cubicBezTo>
                  <a:pt x="532678" y="228396"/>
                  <a:pt x="539078" y="229587"/>
                  <a:pt x="546296" y="229587"/>
                </a:cubicBezTo>
                <a:cubicBezTo>
                  <a:pt x="549794" y="229587"/>
                  <a:pt x="553179" y="229252"/>
                  <a:pt x="556454" y="228582"/>
                </a:cubicBezTo>
                <a:cubicBezTo>
                  <a:pt x="559728" y="227913"/>
                  <a:pt x="562760" y="227038"/>
                  <a:pt x="565551" y="225959"/>
                </a:cubicBezTo>
                <a:cubicBezTo>
                  <a:pt x="568341" y="224880"/>
                  <a:pt x="570853" y="223652"/>
                  <a:pt x="573085" y="222276"/>
                </a:cubicBezTo>
                <a:cubicBezTo>
                  <a:pt x="575318" y="220899"/>
                  <a:pt x="576899" y="219746"/>
                  <a:pt x="577829" y="218815"/>
                </a:cubicBezTo>
                <a:cubicBezTo>
                  <a:pt x="578759" y="217885"/>
                  <a:pt x="579355" y="217178"/>
                  <a:pt x="579615" y="216695"/>
                </a:cubicBezTo>
                <a:cubicBezTo>
                  <a:pt x="579876" y="216211"/>
                  <a:pt x="580099" y="215653"/>
                  <a:pt x="580285" y="215020"/>
                </a:cubicBezTo>
                <a:cubicBezTo>
                  <a:pt x="580471" y="214388"/>
                  <a:pt x="580601" y="213607"/>
                  <a:pt x="580675" y="212676"/>
                </a:cubicBezTo>
                <a:cubicBezTo>
                  <a:pt x="580750" y="211746"/>
                  <a:pt x="580787" y="210649"/>
                  <a:pt x="580787" y="209384"/>
                </a:cubicBezTo>
                <a:cubicBezTo>
                  <a:pt x="580787" y="207895"/>
                  <a:pt x="580731" y="206612"/>
                  <a:pt x="580620" y="205533"/>
                </a:cubicBezTo>
                <a:cubicBezTo>
                  <a:pt x="580508" y="204454"/>
                  <a:pt x="580322" y="203561"/>
                  <a:pt x="580062" y="202854"/>
                </a:cubicBezTo>
                <a:cubicBezTo>
                  <a:pt x="579801" y="202147"/>
                  <a:pt x="579485" y="201644"/>
                  <a:pt x="579113" y="201347"/>
                </a:cubicBezTo>
                <a:cubicBezTo>
                  <a:pt x="578741" y="201049"/>
                  <a:pt x="578294" y="200900"/>
                  <a:pt x="577773" y="200900"/>
                </a:cubicBezTo>
                <a:cubicBezTo>
                  <a:pt x="576880" y="200900"/>
                  <a:pt x="575634" y="201551"/>
                  <a:pt x="574034" y="202854"/>
                </a:cubicBezTo>
                <a:cubicBezTo>
                  <a:pt x="572434" y="204156"/>
                  <a:pt x="570462" y="205607"/>
                  <a:pt x="568118" y="207207"/>
                </a:cubicBezTo>
                <a:cubicBezTo>
                  <a:pt x="565774" y="208807"/>
                  <a:pt x="563002" y="210276"/>
                  <a:pt x="559802" y="211616"/>
                </a:cubicBezTo>
                <a:cubicBezTo>
                  <a:pt x="556603" y="212955"/>
                  <a:pt x="552882" y="213625"/>
                  <a:pt x="548640" y="213625"/>
                </a:cubicBezTo>
                <a:cubicBezTo>
                  <a:pt x="544175" y="213625"/>
                  <a:pt x="540213" y="212825"/>
                  <a:pt x="536753" y="211225"/>
                </a:cubicBezTo>
                <a:cubicBezTo>
                  <a:pt x="533292" y="209625"/>
                  <a:pt x="530372" y="207188"/>
                  <a:pt x="527990" y="203914"/>
                </a:cubicBezTo>
                <a:cubicBezTo>
                  <a:pt x="525609" y="200640"/>
                  <a:pt x="523805" y="196566"/>
                  <a:pt x="522577" y="191692"/>
                </a:cubicBezTo>
                <a:cubicBezTo>
                  <a:pt x="521349" y="186817"/>
                  <a:pt x="520735" y="181143"/>
                  <a:pt x="520735" y="174669"/>
                </a:cubicBezTo>
                <a:cubicBezTo>
                  <a:pt x="520735" y="161721"/>
                  <a:pt x="523098" y="151843"/>
                  <a:pt x="527823" y="145034"/>
                </a:cubicBezTo>
                <a:cubicBezTo>
                  <a:pt x="532548" y="138225"/>
                  <a:pt x="539338" y="134821"/>
                  <a:pt x="548194" y="134821"/>
                </a:cubicBezTo>
                <a:cubicBezTo>
                  <a:pt x="552510" y="134821"/>
                  <a:pt x="556249" y="135435"/>
                  <a:pt x="559412" y="136662"/>
                </a:cubicBezTo>
                <a:cubicBezTo>
                  <a:pt x="562574" y="137890"/>
                  <a:pt x="565272" y="139248"/>
                  <a:pt x="567504" y="140737"/>
                </a:cubicBezTo>
                <a:cubicBezTo>
                  <a:pt x="569737" y="142225"/>
                  <a:pt x="571578" y="143583"/>
                  <a:pt x="573029" y="144811"/>
                </a:cubicBezTo>
                <a:cubicBezTo>
                  <a:pt x="574480" y="146039"/>
                  <a:pt x="575764" y="146652"/>
                  <a:pt x="576880" y="146652"/>
                </a:cubicBezTo>
                <a:cubicBezTo>
                  <a:pt x="577848" y="146652"/>
                  <a:pt x="578666" y="146076"/>
                  <a:pt x="579336" y="144922"/>
                </a:cubicBezTo>
                <a:cubicBezTo>
                  <a:pt x="580006" y="143769"/>
                  <a:pt x="580341" y="141741"/>
                  <a:pt x="580341" y="138839"/>
                </a:cubicBezTo>
                <a:cubicBezTo>
                  <a:pt x="580341" y="137500"/>
                  <a:pt x="580303" y="136383"/>
                  <a:pt x="580229" y="135490"/>
                </a:cubicBezTo>
                <a:cubicBezTo>
                  <a:pt x="580155" y="134597"/>
                  <a:pt x="580006" y="133797"/>
                  <a:pt x="579782" y="133090"/>
                </a:cubicBezTo>
                <a:cubicBezTo>
                  <a:pt x="579559" y="132384"/>
                  <a:pt x="579280" y="131770"/>
                  <a:pt x="578945" y="131249"/>
                </a:cubicBezTo>
                <a:cubicBezTo>
                  <a:pt x="578610" y="130728"/>
                  <a:pt x="577997" y="130021"/>
                  <a:pt x="577104" y="129128"/>
                </a:cubicBezTo>
                <a:cubicBezTo>
                  <a:pt x="576211" y="128235"/>
                  <a:pt x="574778" y="127156"/>
                  <a:pt x="572806" y="125891"/>
                </a:cubicBezTo>
                <a:cubicBezTo>
                  <a:pt x="570834" y="124626"/>
                  <a:pt x="568583" y="123510"/>
                  <a:pt x="566053" y="122542"/>
                </a:cubicBezTo>
                <a:cubicBezTo>
                  <a:pt x="563523" y="121575"/>
                  <a:pt x="560751" y="120794"/>
                  <a:pt x="557737" y="120198"/>
                </a:cubicBezTo>
                <a:cubicBezTo>
                  <a:pt x="554724" y="119603"/>
                  <a:pt x="551617" y="119305"/>
                  <a:pt x="548417" y="119305"/>
                </a:cubicBezTo>
                <a:close/>
                <a:moveTo>
                  <a:pt x="379497" y="119194"/>
                </a:moveTo>
                <a:cubicBezTo>
                  <a:pt x="376148" y="119194"/>
                  <a:pt x="372967" y="119584"/>
                  <a:pt x="369953" y="120366"/>
                </a:cubicBezTo>
                <a:cubicBezTo>
                  <a:pt x="366940" y="121147"/>
                  <a:pt x="364000" y="122300"/>
                  <a:pt x="361135" y="123826"/>
                </a:cubicBezTo>
                <a:cubicBezTo>
                  <a:pt x="358270" y="125351"/>
                  <a:pt x="355424" y="127268"/>
                  <a:pt x="352596" y="129574"/>
                </a:cubicBezTo>
                <a:cubicBezTo>
                  <a:pt x="349769" y="131881"/>
                  <a:pt x="346829" y="134597"/>
                  <a:pt x="343778" y="137723"/>
                </a:cubicBezTo>
                <a:lnTo>
                  <a:pt x="343778" y="124217"/>
                </a:lnTo>
                <a:cubicBezTo>
                  <a:pt x="343778" y="123547"/>
                  <a:pt x="343648" y="123007"/>
                  <a:pt x="343388" y="122598"/>
                </a:cubicBezTo>
                <a:cubicBezTo>
                  <a:pt x="343127" y="122189"/>
                  <a:pt x="342662" y="121835"/>
                  <a:pt x="341992" y="121538"/>
                </a:cubicBezTo>
                <a:cubicBezTo>
                  <a:pt x="341323" y="121240"/>
                  <a:pt x="340485" y="121035"/>
                  <a:pt x="339481" y="120924"/>
                </a:cubicBezTo>
                <a:cubicBezTo>
                  <a:pt x="338476" y="120812"/>
                  <a:pt x="337193" y="120756"/>
                  <a:pt x="335630" y="120756"/>
                </a:cubicBezTo>
                <a:cubicBezTo>
                  <a:pt x="334142" y="120756"/>
                  <a:pt x="332877" y="120812"/>
                  <a:pt x="331835" y="120924"/>
                </a:cubicBezTo>
                <a:cubicBezTo>
                  <a:pt x="330793" y="121035"/>
                  <a:pt x="329937" y="121240"/>
                  <a:pt x="329268" y="121538"/>
                </a:cubicBezTo>
                <a:cubicBezTo>
                  <a:pt x="328598" y="121835"/>
                  <a:pt x="328151" y="122189"/>
                  <a:pt x="327928" y="122598"/>
                </a:cubicBezTo>
                <a:cubicBezTo>
                  <a:pt x="327705" y="123007"/>
                  <a:pt x="327593" y="123547"/>
                  <a:pt x="327593" y="124217"/>
                </a:cubicBezTo>
                <a:lnTo>
                  <a:pt x="327593" y="264524"/>
                </a:lnTo>
                <a:cubicBezTo>
                  <a:pt x="327593" y="265120"/>
                  <a:pt x="327723" y="265641"/>
                  <a:pt x="327984" y="266087"/>
                </a:cubicBezTo>
                <a:cubicBezTo>
                  <a:pt x="328244" y="266534"/>
                  <a:pt x="328728" y="266906"/>
                  <a:pt x="329435" y="267203"/>
                </a:cubicBezTo>
                <a:cubicBezTo>
                  <a:pt x="330142" y="267501"/>
                  <a:pt x="331091" y="267724"/>
                  <a:pt x="332281" y="267873"/>
                </a:cubicBezTo>
                <a:cubicBezTo>
                  <a:pt x="333472" y="268022"/>
                  <a:pt x="334960" y="268096"/>
                  <a:pt x="336746" y="268096"/>
                </a:cubicBezTo>
                <a:cubicBezTo>
                  <a:pt x="338607" y="268096"/>
                  <a:pt x="340132" y="268022"/>
                  <a:pt x="341323" y="267873"/>
                </a:cubicBezTo>
                <a:cubicBezTo>
                  <a:pt x="342513" y="267724"/>
                  <a:pt x="343443" y="267501"/>
                  <a:pt x="344113" y="267203"/>
                </a:cubicBezTo>
                <a:cubicBezTo>
                  <a:pt x="344783" y="266906"/>
                  <a:pt x="345267" y="266534"/>
                  <a:pt x="345564" y="266087"/>
                </a:cubicBezTo>
                <a:cubicBezTo>
                  <a:pt x="345862" y="265641"/>
                  <a:pt x="346011" y="265120"/>
                  <a:pt x="346011" y="264524"/>
                </a:cubicBezTo>
                <a:lnTo>
                  <a:pt x="346011" y="214295"/>
                </a:lnTo>
                <a:cubicBezTo>
                  <a:pt x="348690" y="216899"/>
                  <a:pt x="351220" y="219169"/>
                  <a:pt x="353601" y="221104"/>
                </a:cubicBezTo>
                <a:cubicBezTo>
                  <a:pt x="355982" y="223038"/>
                  <a:pt x="358382" y="224638"/>
                  <a:pt x="360801" y="225903"/>
                </a:cubicBezTo>
                <a:cubicBezTo>
                  <a:pt x="363219" y="227168"/>
                  <a:pt x="365693" y="228099"/>
                  <a:pt x="368223" y="228694"/>
                </a:cubicBezTo>
                <a:cubicBezTo>
                  <a:pt x="370753" y="229289"/>
                  <a:pt x="373507" y="229587"/>
                  <a:pt x="376483" y="229587"/>
                </a:cubicBezTo>
                <a:cubicBezTo>
                  <a:pt x="383478" y="229587"/>
                  <a:pt x="389692" y="228266"/>
                  <a:pt x="395124" y="225624"/>
                </a:cubicBezTo>
                <a:cubicBezTo>
                  <a:pt x="400556" y="222983"/>
                  <a:pt x="405114" y="219225"/>
                  <a:pt x="408798" y="214351"/>
                </a:cubicBezTo>
                <a:cubicBezTo>
                  <a:pt x="412481" y="209477"/>
                  <a:pt x="415272" y="203542"/>
                  <a:pt x="417169" y="196547"/>
                </a:cubicBezTo>
                <a:cubicBezTo>
                  <a:pt x="419067" y="189552"/>
                  <a:pt x="420016" y="181664"/>
                  <a:pt x="420016" y="172883"/>
                </a:cubicBezTo>
                <a:cubicBezTo>
                  <a:pt x="420016" y="165591"/>
                  <a:pt x="419271" y="158689"/>
                  <a:pt x="417783" y="152178"/>
                </a:cubicBezTo>
                <a:cubicBezTo>
                  <a:pt x="416295" y="145666"/>
                  <a:pt x="413932" y="139955"/>
                  <a:pt x="410695" y="135044"/>
                </a:cubicBezTo>
                <a:cubicBezTo>
                  <a:pt x="407458" y="130133"/>
                  <a:pt x="403272" y="126263"/>
                  <a:pt x="398138" y="123435"/>
                </a:cubicBezTo>
                <a:cubicBezTo>
                  <a:pt x="393003" y="120608"/>
                  <a:pt x="386790" y="119194"/>
                  <a:pt x="379497" y="119194"/>
                </a:cubicBezTo>
                <a:close/>
                <a:moveTo>
                  <a:pt x="247970" y="119194"/>
                </a:moveTo>
                <a:cubicBezTo>
                  <a:pt x="239413" y="119194"/>
                  <a:pt x="231934" y="120570"/>
                  <a:pt x="225534" y="123324"/>
                </a:cubicBezTo>
                <a:cubicBezTo>
                  <a:pt x="219135" y="126077"/>
                  <a:pt x="213796" y="129946"/>
                  <a:pt x="209517" y="134932"/>
                </a:cubicBezTo>
                <a:cubicBezTo>
                  <a:pt x="205238" y="139918"/>
                  <a:pt x="202038" y="145853"/>
                  <a:pt x="199917" y="152736"/>
                </a:cubicBezTo>
                <a:cubicBezTo>
                  <a:pt x="197797" y="159619"/>
                  <a:pt x="196736" y="167154"/>
                  <a:pt x="196736" y="175339"/>
                </a:cubicBezTo>
                <a:cubicBezTo>
                  <a:pt x="196736" y="183822"/>
                  <a:pt x="197741" y="191413"/>
                  <a:pt x="199750" y="198110"/>
                </a:cubicBezTo>
                <a:cubicBezTo>
                  <a:pt x="201759" y="204807"/>
                  <a:pt x="204810" y="210500"/>
                  <a:pt x="208903" y="215188"/>
                </a:cubicBezTo>
                <a:cubicBezTo>
                  <a:pt x="212996" y="219876"/>
                  <a:pt x="218112" y="223448"/>
                  <a:pt x="224251" y="225903"/>
                </a:cubicBezTo>
                <a:cubicBezTo>
                  <a:pt x="230390" y="228359"/>
                  <a:pt x="237589" y="229587"/>
                  <a:pt x="245849" y="229587"/>
                </a:cubicBezTo>
                <a:cubicBezTo>
                  <a:pt x="254333" y="229587"/>
                  <a:pt x="261793" y="228192"/>
                  <a:pt x="268229" y="225401"/>
                </a:cubicBezTo>
                <a:cubicBezTo>
                  <a:pt x="274666" y="222611"/>
                  <a:pt x="280024" y="218722"/>
                  <a:pt x="284303" y="213737"/>
                </a:cubicBezTo>
                <a:cubicBezTo>
                  <a:pt x="288582" y="208751"/>
                  <a:pt x="291800" y="202816"/>
                  <a:pt x="293958" y="195933"/>
                </a:cubicBezTo>
                <a:cubicBezTo>
                  <a:pt x="296116" y="189050"/>
                  <a:pt x="297195" y="181515"/>
                  <a:pt x="297195" y="173330"/>
                </a:cubicBezTo>
                <a:cubicBezTo>
                  <a:pt x="297195" y="164921"/>
                  <a:pt x="296172" y="157368"/>
                  <a:pt x="294126" y="150671"/>
                </a:cubicBezTo>
                <a:cubicBezTo>
                  <a:pt x="292079" y="143974"/>
                  <a:pt x="289010" y="138281"/>
                  <a:pt x="284917" y="133593"/>
                </a:cubicBezTo>
                <a:cubicBezTo>
                  <a:pt x="280824" y="128905"/>
                  <a:pt x="275708" y="125333"/>
                  <a:pt x="269569" y="122877"/>
                </a:cubicBezTo>
                <a:cubicBezTo>
                  <a:pt x="263430" y="120422"/>
                  <a:pt x="256230" y="119194"/>
                  <a:pt x="247970" y="119194"/>
                </a:cubicBezTo>
                <a:close/>
                <a:moveTo>
                  <a:pt x="96910" y="83028"/>
                </a:moveTo>
                <a:cubicBezTo>
                  <a:pt x="96314" y="83028"/>
                  <a:pt x="95775" y="83177"/>
                  <a:pt x="95291" y="83475"/>
                </a:cubicBezTo>
                <a:cubicBezTo>
                  <a:pt x="94807" y="83773"/>
                  <a:pt x="94417" y="84256"/>
                  <a:pt x="94119" y="84926"/>
                </a:cubicBezTo>
                <a:cubicBezTo>
                  <a:pt x="93821" y="85596"/>
                  <a:pt x="93580" y="86470"/>
                  <a:pt x="93394" y="87549"/>
                </a:cubicBezTo>
                <a:cubicBezTo>
                  <a:pt x="93208" y="88628"/>
                  <a:pt x="93115" y="89875"/>
                  <a:pt x="93115" y="91288"/>
                </a:cubicBezTo>
                <a:cubicBezTo>
                  <a:pt x="93115" y="92702"/>
                  <a:pt x="93208" y="93930"/>
                  <a:pt x="93394" y="94972"/>
                </a:cubicBezTo>
                <a:cubicBezTo>
                  <a:pt x="93580" y="96014"/>
                  <a:pt x="93821" y="96851"/>
                  <a:pt x="94119" y="97483"/>
                </a:cubicBezTo>
                <a:cubicBezTo>
                  <a:pt x="94417" y="98116"/>
                  <a:pt x="94807" y="98581"/>
                  <a:pt x="95291" y="98879"/>
                </a:cubicBezTo>
                <a:cubicBezTo>
                  <a:pt x="95775" y="99176"/>
                  <a:pt x="96314" y="99325"/>
                  <a:pt x="96910" y="99325"/>
                </a:cubicBezTo>
                <a:lnTo>
                  <a:pt x="137540" y="99325"/>
                </a:lnTo>
                <a:lnTo>
                  <a:pt x="137540" y="224564"/>
                </a:lnTo>
                <a:cubicBezTo>
                  <a:pt x="137540" y="225159"/>
                  <a:pt x="137689" y="225680"/>
                  <a:pt x="137986" y="226127"/>
                </a:cubicBezTo>
                <a:cubicBezTo>
                  <a:pt x="138284" y="226573"/>
                  <a:pt x="138805" y="226927"/>
                  <a:pt x="139549" y="227187"/>
                </a:cubicBezTo>
                <a:cubicBezTo>
                  <a:pt x="140293" y="227448"/>
                  <a:pt x="141298" y="227671"/>
                  <a:pt x="142563" y="227857"/>
                </a:cubicBezTo>
                <a:cubicBezTo>
                  <a:pt x="143828" y="228043"/>
                  <a:pt x="145353" y="228136"/>
                  <a:pt x="147139" y="228136"/>
                </a:cubicBezTo>
                <a:cubicBezTo>
                  <a:pt x="149000" y="228136"/>
                  <a:pt x="150544" y="228043"/>
                  <a:pt x="151771" y="227857"/>
                </a:cubicBezTo>
                <a:cubicBezTo>
                  <a:pt x="152999" y="227671"/>
                  <a:pt x="153985" y="227448"/>
                  <a:pt x="154729" y="227187"/>
                </a:cubicBezTo>
                <a:cubicBezTo>
                  <a:pt x="155474" y="226927"/>
                  <a:pt x="155994" y="226573"/>
                  <a:pt x="156292" y="226127"/>
                </a:cubicBezTo>
                <a:cubicBezTo>
                  <a:pt x="156590" y="225680"/>
                  <a:pt x="156739" y="225159"/>
                  <a:pt x="156739" y="224564"/>
                </a:cubicBezTo>
                <a:lnTo>
                  <a:pt x="156739" y="99325"/>
                </a:lnTo>
                <a:lnTo>
                  <a:pt x="197369" y="99325"/>
                </a:lnTo>
                <a:cubicBezTo>
                  <a:pt x="197964" y="99325"/>
                  <a:pt x="198503" y="99176"/>
                  <a:pt x="198987" y="98879"/>
                </a:cubicBezTo>
                <a:cubicBezTo>
                  <a:pt x="199471" y="98581"/>
                  <a:pt x="199880" y="98116"/>
                  <a:pt x="200215" y="97483"/>
                </a:cubicBezTo>
                <a:cubicBezTo>
                  <a:pt x="200550" y="96851"/>
                  <a:pt x="200792" y="96014"/>
                  <a:pt x="200941" y="94972"/>
                </a:cubicBezTo>
                <a:cubicBezTo>
                  <a:pt x="201089" y="93930"/>
                  <a:pt x="201164" y="92702"/>
                  <a:pt x="201164" y="91288"/>
                </a:cubicBezTo>
                <a:cubicBezTo>
                  <a:pt x="201164" y="89875"/>
                  <a:pt x="201089" y="88628"/>
                  <a:pt x="200941" y="87549"/>
                </a:cubicBezTo>
                <a:cubicBezTo>
                  <a:pt x="200792" y="86470"/>
                  <a:pt x="200550" y="85596"/>
                  <a:pt x="200215" y="84926"/>
                </a:cubicBezTo>
                <a:cubicBezTo>
                  <a:pt x="199880" y="84256"/>
                  <a:pt x="199471" y="83773"/>
                  <a:pt x="198987" y="83475"/>
                </a:cubicBezTo>
                <a:cubicBezTo>
                  <a:pt x="198503" y="83177"/>
                  <a:pt x="197964" y="83028"/>
                  <a:pt x="197369" y="83028"/>
                </a:cubicBezTo>
                <a:close/>
                <a:moveTo>
                  <a:pt x="460683" y="79345"/>
                </a:moveTo>
                <a:cubicBezTo>
                  <a:pt x="456292" y="79345"/>
                  <a:pt x="453279" y="80126"/>
                  <a:pt x="451641" y="81689"/>
                </a:cubicBezTo>
                <a:cubicBezTo>
                  <a:pt x="450004" y="83252"/>
                  <a:pt x="449186" y="86191"/>
                  <a:pt x="449186" y="90507"/>
                </a:cubicBezTo>
                <a:cubicBezTo>
                  <a:pt x="449186" y="94749"/>
                  <a:pt x="449986" y="97632"/>
                  <a:pt x="451586" y="99158"/>
                </a:cubicBezTo>
                <a:cubicBezTo>
                  <a:pt x="453186" y="100683"/>
                  <a:pt x="456144" y="101446"/>
                  <a:pt x="460460" y="101446"/>
                </a:cubicBezTo>
                <a:cubicBezTo>
                  <a:pt x="464850" y="101446"/>
                  <a:pt x="467864" y="100665"/>
                  <a:pt x="469501" y="99102"/>
                </a:cubicBezTo>
                <a:cubicBezTo>
                  <a:pt x="471138" y="97539"/>
                  <a:pt x="471957" y="94600"/>
                  <a:pt x="471957" y="90284"/>
                </a:cubicBezTo>
                <a:cubicBezTo>
                  <a:pt x="471957" y="86042"/>
                  <a:pt x="471157" y="83159"/>
                  <a:pt x="469557" y="81633"/>
                </a:cubicBezTo>
                <a:cubicBezTo>
                  <a:pt x="467957" y="80108"/>
                  <a:pt x="464999" y="79345"/>
                  <a:pt x="460683" y="79345"/>
                </a:cubicBezTo>
                <a:close/>
                <a:moveTo>
                  <a:pt x="101044" y="0"/>
                </a:moveTo>
                <a:lnTo>
                  <a:pt x="527028" y="0"/>
                </a:lnTo>
                <a:cubicBezTo>
                  <a:pt x="582828" y="0"/>
                  <a:pt x="628072" y="77103"/>
                  <a:pt x="628072" y="172226"/>
                </a:cubicBezTo>
                <a:cubicBezTo>
                  <a:pt x="628072" y="267349"/>
                  <a:pt x="582828" y="344452"/>
                  <a:pt x="527028" y="344452"/>
                </a:cubicBezTo>
                <a:lnTo>
                  <a:pt x="101044" y="344452"/>
                </a:lnTo>
                <a:cubicBezTo>
                  <a:pt x="45245" y="344452"/>
                  <a:pt x="0" y="267349"/>
                  <a:pt x="0" y="172226"/>
                </a:cubicBezTo>
                <a:cubicBezTo>
                  <a:pt x="0" y="77103"/>
                  <a:pt x="45245" y="0"/>
                  <a:pt x="1010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BBFFD-DFF8-07AB-5ED5-65BEAA9F17C5}"/>
              </a:ext>
            </a:extLst>
          </p:cNvPr>
          <p:cNvSpPr txBox="1"/>
          <p:nvPr/>
        </p:nvSpPr>
        <p:spPr>
          <a:xfrm>
            <a:off x="4207768" y="4525564"/>
            <a:ext cx="628072" cy="344452"/>
          </a:xfrm>
          <a:custGeom>
            <a:avLst/>
            <a:gdLst/>
            <a:ahLst/>
            <a:cxnLst/>
            <a:rect l="l" t="t" r="r" b="b"/>
            <a:pathLst>
              <a:path w="628072" h="344452">
                <a:moveTo>
                  <a:pt x="375997" y="135044"/>
                </a:moveTo>
                <a:cubicBezTo>
                  <a:pt x="380788" y="135044"/>
                  <a:pt x="384794" y="136160"/>
                  <a:pt x="388013" y="138392"/>
                </a:cubicBezTo>
                <a:cubicBezTo>
                  <a:pt x="391233" y="140625"/>
                  <a:pt x="393797" y="143601"/>
                  <a:pt x="395707" y="147322"/>
                </a:cubicBezTo>
                <a:cubicBezTo>
                  <a:pt x="397616" y="151043"/>
                  <a:pt x="398963" y="155303"/>
                  <a:pt x="399749" y="160103"/>
                </a:cubicBezTo>
                <a:cubicBezTo>
                  <a:pt x="400535" y="164903"/>
                  <a:pt x="400928" y="169870"/>
                  <a:pt x="400928" y="175004"/>
                </a:cubicBezTo>
                <a:cubicBezTo>
                  <a:pt x="400928" y="179692"/>
                  <a:pt x="400442" y="184343"/>
                  <a:pt x="399469" y="188957"/>
                </a:cubicBezTo>
                <a:cubicBezTo>
                  <a:pt x="398495" y="193571"/>
                  <a:pt x="396979" y="197738"/>
                  <a:pt x="394920" y="201458"/>
                </a:cubicBezTo>
                <a:cubicBezTo>
                  <a:pt x="392861" y="205179"/>
                  <a:pt x="390165" y="208156"/>
                  <a:pt x="386834" y="210388"/>
                </a:cubicBezTo>
                <a:cubicBezTo>
                  <a:pt x="383502" y="212621"/>
                  <a:pt x="379515" y="213737"/>
                  <a:pt x="374874" y="213737"/>
                </a:cubicBezTo>
                <a:cubicBezTo>
                  <a:pt x="369858" y="213737"/>
                  <a:pt x="365066" y="212100"/>
                  <a:pt x="360499" y="208825"/>
                </a:cubicBezTo>
                <a:cubicBezTo>
                  <a:pt x="355932" y="205551"/>
                  <a:pt x="351102" y="200826"/>
                  <a:pt x="346011" y="194650"/>
                </a:cubicBezTo>
                <a:lnTo>
                  <a:pt x="346011" y="154689"/>
                </a:lnTo>
                <a:cubicBezTo>
                  <a:pt x="348930" y="151043"/>
                  <a:pt x="351700" y="147973"/>
                  <a:pt x="354321" y="145480"/>
                </a:cubicBezTo>
                <a:cubicBezTo>
                  <a:pt x="356942" y="142988"/>
                  <a:pt x="359450" y="140978"/>
                  <a:pt x="361846" y="139453"/>
                </a:cubicBezTo>
                <a:cubicBezTo>
                  <a:pt x="364242" y="137927"/>
                  <a:pt x="366600" y="136811"/>
                  <a:pt x="368921" y="136104"/>
                </a:cubicBezTo>
                <a:cubicBezTo>
                  <a:pt x="371242" y="135397"/>
                  <a:pt x="373600" y="135044"/>
                  <a:pt x="375997" y="135044"/>
                </a:cubicBezTo>
                <a:close/>
                <a:moveTo>
                  <a:pt x="247246" y="134597"/>
                </a:moveTo>
                <a:cubicBezTo>
                  <a:pt x="253179" y="134597"/>
                  <a:pt x="258134" y="135658"/>
                  <a:pt x="262114" y="137779"/>
                </a:cubicBezTo>
                <a:cubicBezTo>
                  <a:pt x="266093" y="139899"/>
                  <a:pt x="269247" y="142783"/>
                  <a:pt x="271575" y="146429"/>
                </a:cubicBezTo>
                <a:cubicBezTo>
                  <a:pt x="273902" y="150076"/>
                  <a:pt x="275573" y="154317"/>
                  <a:pt x="276587" y="159154"/>
                </a:cubicBezTo>
                <a:cubicBezTo>
                  <a:pt x="277601" y="163991"/>
                  <a:pt x="278108" y="169126"/>
                  <a:pt x="278108" y="174558"/>
                </a:cubicBezTo>
                <a:cubicBezTo>
                  <a:pt x="278108" y="180362"/>
                  <a:pt x="277507" y="185683"/>
                  <a:pt x="276305" y="190520"/>
                </a:cubicBezTo>
                <a:cubicBezTo>
                  <a:pt x="275104" y="195356"/>
                  <a:pt x="273227" y="199524"/>
                  <a:pt x="270674" y="203021"/>
                </a:cubicBezTo>
                <a:cubicBezTo>
                  <a:pt x="268121" y="206519"/>
                  <a:pt x="264855" y="209235"/>
                  <a:pt x="260876" y="211169"/>
                </a:cubicBezTo>
                <a:cubicBezTo>
                  <a:pt x="256896" y="213104"/>
                  <a:pt x="252203" y="214072"/>
                  <a:pt x="246796" y="214072"/>
                </a:cubicBezTo>
                <a:cubicBezTo>
                  <a:pt x="240864" y="214072"/>
                  <a:pt x="235908" y="213011"/>
                  <a:pt x="231929" y="210890"/>
                </a:cubicBezTo>
                <a:cubicBezTo>
                  <a:pt x="227950" y="208770"/>
                  <a:pt x="224777" y="205905"/>
                  <a:pt x="222412" y="202296"/>
                </a:cubicBezTo>
                <a:cubicBezTo>
                  <a:pt x="220048" y="198686"/>
                  <a:pt x="218358" y="194463"/>
                  <a:pt x="217344" y="189627"/>
                </a:cubicBezTo>
                <a:cubicBezTo>
                  <a:pt x="216330" y="184790"/>
                  <a:pt x="215823" y="179618"/>
                  <a:pt x="215823" y="174111"/>
                </a:cubicBezTo>
                <a:cubicBezTo>
                  <a:pt x="215823" y="168381"/>
                  <a:pt x="216443" y="163098"/>
                  <a:pt x="217682" y="158261"/>
                </a:cubicBezTo>
                <a:cubicBezTo>
                  <a:pt x="218921" y="153424"/>
                  <a:pt x="220816" y="149238"/>
                  <a:pt x="223369" y="145704"/>
                </a:cubicBezTo>
                <a:cubicBezTo>
                  <a:pt x="225922" y="142169"/>
                  <a:pt x="229169" y="139434"/>
                  <a:pt x="233112" y="137500"/>
                </a:cubicBezTo>
                <a:cubicBezTo>
                  <a:pt x="237054" y="135565"/>
                  <a:pt x="241765" y="134597"/>
                  <a:pt x="247246" y="134597"/>
                </a:cubicBezTo>
                <a:close/>
                <a:moveTo>
                  <a:pt x="460571" y="120756"/>
                </a:moveTo>
                <a:cubicBezTo>
                  <a:pt x="458785" y="120756"/>
                  <a:pt x="457297" y="120831"/>
                  <a:pt x="456106" y="120980"/>
                </a:cubicBezTo>
                <a:cubicBezTo>
                  <a:pt x="454916" y="121128"/>
                  <a:pt x="453967" y="121352"/>
                  <a:pt x="453260" y="121649"/>
                </a:cubicBezTo>
                <a:cubicBezTo>
                  <a:pt x="452553" y="121947"/>
                  <a:pt x="452069" y="122319"/>
                  <a:pt x="451809" y="122766"/>
                </a:cubicBezTo>
                <a:cubicBezTo>
                  <a:pt x="451548" y="123212"/>
                  <a:pt x="451418" y="123696"/>
                  <a:pt x="451418" y="124217"/>
                </a:cubicBezTo>
                <a:lnTo>
                  <a:pt x="451418" y="224676"/>
                </a:lnTo>
                <a:cubicBezTo>
                  <a:pt x="451418" y="225271"/>
                  <a:pt x="451548" y="225773"/>
                  <a:pt x="451809" y="226182"/>
                </a:cubicBezTo>
                <a:cubicBezTo>
                  <a:pt x="452069" y="226592"/>
                  <a:pt x="452553" y="226945"/>
                  <a:pt x="453260" y="227243"/>
                </a:cubicBezTo>
                <a:cubicBezTo>
                  <a:pt x="453967" y="227541"/>
                  <a:pt x="454916" y="227764"/>
                  <a:pt x="456106" y="227913"/>
                </a:cubicBezTo>
                <a:cubicBezTo>
                  <a:pt x="457297" y="228061"/>
                  <a:pt x="458785" y="228136"/>
                  <a:pt x="460571" y="228136"/>
                </a:cubicBezTo>
                <a:cubicBezTo>
                  <a:pt x="462432" y="228136"/>
                  <a:pt x="463957" y="228061"/>
                  <a:pt x="465148" y="227913"/>
                </a:cubicBezTo>
                <a:cubicBezTo>
                  <a:pt x="466338" y="227764"/>
                  <a:pt x="467268" y="227541"/>
                  <a:pt x="467938" y="227243"/>
                </a:cubicBezTo>
                <a:cubicBezTo>
                  <a:pt x="468608" y="226945"/>
                  <a:pt x="469092" y="226592"/>
                  <a:pt x="469389" y="226182"/>
                </a:cubicBezTo>
                <a:cubicBezTo>
                  <a:pt x="469687" y="225773"/>
                  <a:pt x="469836" y="225271"/>
                  <a:pt x="469836" y="224676"/>
                </a:cubicBezTo>
                <a:lnTo>
                  <a:pt x="469836" y="124217"/>
                </a:lnTo>
                <a:cubicBezTo>
                  <a:pt x="469836" y="123696"/>
                  <a:pt x="469687" y="123212"/>
                  <a:pt x="469389" y="122766"/>
                </a:cubicBezTo>
                <a:cubicBezTo>
                  <a:pt x="469092" y="122319"/>
                  <a:pt x="468608" y="121947"/>
                  <a:pt x="467938" y="121649"/>
                </a:cubicBezTo>
                <a:cubicBezTo>
                  <a:pt x="467268" y="121352"/>
                  <a:pt x="466338" y="121128"/>
                  <a:pt x="465148" y="120980"/>
                </a:cubicBezTo>
                <a:cubicBezTo>
                  <a:pt x="463957" y="120831"/>
                  <a:pt x="462432" y="120756"/>
                  <a:pt x="460571" y="120756"/>
                </a:cubicBezTo>
                <a:close/>
                <a:moveTo>
                  <a:pt x="548417" y="119305"/>
                </a:moveTo>
                <a:cubicBezTo>
                  <a:pt x="541794" y="119305"/>
                  <a:pt x="535636" y="120403"/>
                  <a:pt x="529944" y="122598"/>
                </a:cubicBezTo>
                <a:cubicBezTo>
                  <a:pt x="524251" y="124793"/>
                  <a:pt x="519302" y="128161"/>
                  <a:pt x="515098" y="132700"/>
                </a:cubicBezTo>
                <a:cubicBezTo>
                  <a:pt x="510894" y="137239"/>
                  <a:pt x="507582" y="143062"/>
                  <a:pt x="505164" y="150169"/>
                </a:cubicBezTo>
                <a:cubicBezTo>
                  <a:pt x="502745" y="157275"/>
                  <a:pt x="501536" y="165777"/>
                  <a:pt x="501536" y="175674"/>
                </a:cubicBezTo>
                <a:cubicBezTo>
                  <a:pt x="501536" y="184380"/>
                  <a:pt x="502522" y="192064"/>
                  <a:pt x="504494" y="198724"/>
                </a:cubicBezTo>
                <a:cubicBezTo>
                  <a:pt x="506466" y="205384"/>
                  <a:pt x="509331" y="211002"/>
                  <a:pt x="513089" y="215578"/>
                </a:cubicBezTo>
                <a:cubicBezTo>
                  <a:pt x="516847" y="220155"/>
                  <a:pt x="521516" y="223634"/>
                  <a:pt x="527097" y="226015"/>
                </a:cubicBezTo>
                <a:cubicBezTo>
                  <a:pt x="532678" y="228396"/>
                  <a:pt x="539078" y="229587"/>
                  <a:pt x="546296" y="229587"/>
                </a:cubicBezTo>
                <a:cubicBezTo>
                  <a:pt x="549794" y="229587"/>
                  <a:pt x="553179" y="229252"/>
                  <a:pt x="556454" y="228582"/>
                </a:cubicBezTo>
                <a:cubicBezTo>
                  <a:pt x="559728" y="227913"/>
                  <a:pt x="562760" y="227038"/>
                  <a:pt x="565551" y="225959"/>
                </a:cubicBezTo>
                <a:cubicBezTo>
                  <a:pt x="568341" y="224880"/>
                  <a:pt x="570853" y="223652"/>
                  <a:pt x="573085" y="222276"/>
                </a:cubicBezTo>
                <a:cubicBezTo>
                  <a:pt x="575318" y="220899"/>
                  <a:pt x="576899" y="219746"/>
                  <a:pt x="577829" y="218815"/>
                </a:cubicBezTo>
                <a:cubicBezTo>
                  <a:pt x="578759" y="217885"/>
                  <a:pt x="579355" y="217178"/>
                  <a:pt x="579615" y="216695"/>
                </a:cubicBezTo>
                <a:cubicBezTo>
                  <a:pt x="579876" y="216211"/>
                  <a:pt x="580099" y="215653"/>
                  <a:pt x="580285" y="215020"/>
                </a:cubicBezTo>
                <a:cubicBezTo>
                  <a:pt x="580471" y="214388"/>
                  <a:pt x="580601" y="213607"/>
                  <a:pt x="580675" y="212676"/>
                </a:cubicBezTo>
                <a:cubicBezTo>
                  <a:pt x="580750" y="211746"/>
                  <a:pt x="580787" y="210649"/>
                  <a:pt x="580787" y="209384"/>
                </a:cubicBezTo>
                <a:cubicBezTo>
                  <a:pt x="580787" y="207895"/>
                  <a:pt x="580731" y="206612"/>
                  <a:pt x="580620" y="205533"/>
                </a:cubicBezTo>
                <a:cubicBezTo>
                  <a:pt x="580508" y="204454"/>
                  <a:pt x="580322" y="203561"/>
                  <a:pt x="580062" y="202854"/>
                </a:cubicBezTo>
                <a:cubicBezTo>
                  <a:pt x="579801" y="202147"/>
                  <a:pt x="579485" y="201644"/>
                  <a:pt x="579113" y="201347"/>
                </a:cubicBezTo>
                <a:cubicBezTo>
                  <a:pt x="578741" y="201049"/>
                  <a:pt x="578294" y="200900"/>
                  <a:pt x="577773" y="200900"/>
                </a:cubicBezTo>
                <a:cubicBezTo>
                  <a:pt x="576880" y="200900"/>
                  <a:pt x="575634" y="201551"/>
                  <a:pt x="574034" y="202854"/>
                </a:cubicBezTo>
                <a:cubicBezTo>
                  <a:pt x="572434" y="204156"/>
                  <a:pt x="570462" y="205607"/>
                  <a:pt x="568118" y="207207"/>
                </a:cubicBezTo>
                <a:cubicBezTo>
                  <a:pt x="565774" y="208807"/>
                  <a:pt x="563002" y="210276"/>
                  <a:pt x="559802" y="211616"/>
                </a:cubicBezTo>
                <a:cubicBezTo>
                  <a:pt x="556603" y="212955"/>
                  <a:pt x="552882" y="213625"/>
                  <a:pt x="548640" y="213625"/>
                </a:cubicBezTo>
                <a:cubicBezTo>
                  <a:pt x="544175" y="213625"/>
                  <a:pt x="540213" y="212825"/>
                  <a:pt x="536753" y="211225"/>
                </a:cubicBezTo>
                <a:cubicBezTo>
                  <a:pt x="533292" y="209625"/>
                  <a:pt x="530372" y="207188"/>
                  <a:pt x="527990" y="203914"/>
                </a:cubicBezTo>
                <a:cubicBezTo>
                  <a:pt x="525609" y="200640"/>
                  <a:pt x="523805" y="196566"/>
                  <a:pt x="522577" y="191692"/>
                </a:cubicBezTo>
                <a:cubicBezTo>
                  <a:pt x="521349" y="186817"/>
                  <a:pt x="520735" y="181143"/>
                  <a:pt x="520735" y="174669"/>
                </a:cubicBezTo>
                <a:cubicBezTo>
                  <a:pt x="520735" y="161721"/>
                  <a:pt x="523098" y="151843"/>
                  <a:pt x="527823" y="145034"/>
                </a:cubicBezTo>
                <a:cubicBezTo>
                  <a:pt x="532548" y="138225"/>
                  <a:pt x="539338" y="134821"/>
                  <a:pt x="548194" y="134821"/>
                </a:cubicBezTo>
                <a:cubicBezTo>
                  <a:pt x="552510" y="134821"/>
                  <a:pt x="556249" y="135435"/>
                  <a:pt x="559412" y="136662"/>
                </a:cubicBezTo>
                <a:cubicBezTo>
                  <a:pt x="562574" y="137890"/>
                  <a:pt x="565272" y="139248"/>
                  <a:pt x="567504" y="140737"/>
                </a:cubicBezTo>
                <a:cubicBezTo>
                  <a:pt x="569737" y="142225"/>
                  <a:pt x="571578" y="143583"/>
                  <a:pt x="573029" y="144811"/>
                </a:cubicBezTo>
                <a:cubicBezTo>
                  <a:pt x="574480" y="146039"/>
                  <a:pt x="575764" y="146652"/>
                  <a:pt x="576880" y="146652"/>
                </a:cubicBezTo>
                <a:cubicBezTo>
                  <a:pt x="577848" y="146652"/>
                  <a:pt x="578666" y="146076"/>
                  <a:pt x="579336" y="144922"/>
                </a:cubicBezTo>
                <a:cubicBezTo>
                  <a:pt x="580006" y="143769"/>
                  <a:pt x="580341" y="141741"/>
                  <a:pt x="580341" y="138839"/>
                </a:cubicBezTo>
                <a:cubicBezTo>
                  <a:pt x="580341" y="137500"/>
                  <a:pt x="580303" y="136383"/>
                  <a:pt x="580229" y="135490"/>
                </a:cubicBezTo>
                <a:cubicBezTo>
                  <a:pt x="580155" y="134597"/>
                  <a:pt x="580006" y="133797"/>
                  <a:pt x="579782" y="133090"/>
                </a:cubicBezTo>
                <a:cubicBezTo>
                  <a:pt x="579559" y="132384"/>
                  <a:pt x="579280" y="131770"/>
                  <a:pt x="578945" y="131249"/>
                </a:cubicBezTo>
                <a:cubicBezTo>
                  <a:pt x="578610" y="130728"/>
                  <a:pt x="577997" y="130021"/>
                  <a:pt x="577104" y="129128"/>
                </a:cubicBezTo>
                <a:cubicBezTo>
                  <a:pt x="576211" y="128235"/>
                  <a:pt x="574778" y="127156"/>
                  <a:pt x="572806" y="125891"/>
                </a:cubicBezTo>
                <a:cubicBezTo>
                  <a:pt x="570834" y="124626"/>
                  <a:pt x="568583" y="123510"/>
                  <a:pt x="566053" y="122542"/>
                </a:cubicBezTo>
                <a:cubicBezTo>
                  <a:pt x="563523" y="121575"/>
                  <a:pt x="560751" y="120794"/>
                  <a:pt x="557737" y="120198"/>
                </a:cubicBezTo>
                <a:cubicBezTo>
                  <a:pt x="554724" y="119603"/>
                  <a:pt x="551617" y="119305"/>
                  <a:pt x="548417" y="119305"/>
                </a:cubicBezTo>
                <a:close/>
                <a:moveTo>
                  <a:pt x="379497" y="119194"/>
                </a:moveTo>
                <a:cubicBezTo>
                  <a:pt x="376148" y="119194"/>
                  <a:pt x="372967" y="119584"/>
                  <a:pt x="369953" y="120366"/>
                </a:cubicBezTo>
                <a:cubicBezTo>
                  <a:pt x="366940" y="121147"/>
                  <a:pt x="364000" y="122300"/>
                  <a:pt x="361135" y="123826"/>
                </a:cubicBezTo>
                <a:cubicBezTo>
                  <a:pt x="358270" y="125351"/>
                  <a:pt x="355424" y="127268"/>
                  <a:pt x="352596" y="129574"/>
                </a:cubicBezTo>
                <a:cubicBezTo>
                  <a:pt x="349769" y="131881"/>
                  <a:pt x="346829" y="134597"/>
                  <a:pt x="343778" y="137723"/>
                </a:cubicBezTo>
                <a:lnTo>
                  <a:pt x="343778" y="124217"/>
                </a:lnTo>
                <a:cubicBezTo>
                  <a:pt x="343778" y="123547"/>
                  <a:pt x="343648" y="123007"/>
                  <a:pt x="343388" y="122598"/>
                </a:cubicBezTo>
                <a:cubicBezTo>
                  <a:pt x="343127" y="122189"/>
                  <a:pt x="342662" y="121835"/>
                  <a:pt x="341992" y="121538"/>
                </a:cubicBezTo>
                <a:cubicBezTo>
                  <a:pt x="341323" y="121240"/>
                  <a:pt x="340485" y="121035"/>
                  <a:pt x="339481" y="120924"/>
                </a:cubicBezTo>
                <a:cubicBezTo>
                  <a:pt x="338476" y="120812"/>
                  <a:pt x="337193" y="120756"/>
                  <a:pt x="335630" y="120756"/>
                </a:cubicBezTo>
                <a:cubicBezTo>
                  <a:pt x="334142" y="120756"/>
                  <a:pt x="332877" y="120812"/>
                  <a:pt x="331835" y="120924"/>
                </a:cubicBezTo>
                <a:cubicBezTo>
                  <a:pt x="330793" y="121035"/>
                  <a:pt x="329937" y="121240"/>
                  <a:pt x="329268" y="121538"/>
                </a:cubicBezTo>
                <a:cubicBezTo>
                  <a:pt x="328598" y="121835"/>
                  <a:pt x="328151" y="122189"/>
                  <a:pt x="327928" y="122598"/>
                </a:cubicBezTo>
                <a:cubicBezTo>
                  <a:pt x="327705" y="123007"/>
                  <a:pt x="327593" y="123547"/>
                  <a:pt x="327593" y="124217"/>
                </a:cubicBezTo>
                <a:lnTo>
                  <a:pt x="327593" y="264524"/>
                </a:lnTo>
                <a:cubicBezTo>
                  <a:pt x="327593" y="265120"/>
                  <a:pt x="327723" y="265641"/>
                  <a:pt x="327984" y="266087"/>
                </a:cubicBezTo>
                <a:cubicBezTo>
                  <a:pt x="328244" y="266534"/>
                  <a:pt x="328728" y="266906"/>
                  <a:pt x="329435" y="267203"/>
                </a:cubicBezTo>
                <a:cubicBezTo>
                  <a:pt x="330142" y="267501"/>
                  <a:pt x="331091" y="267724"/>
                  <a:pt x="332281" y="267873"/>
                </a:cubicBezTo>
                <a:cubicBezTo>
                  <a:pt x="333472" y="268022"/>
                  <a:pt x="334960" y="268096"/>
                  <a:pt x="336746" y="268096"/>
                </a:cubicBezTo>
                <a:cubicBezTo>
                  <a:pt x="338607" y="268096"/>
                  <a:pt x="340132" y="268022"/>
                  <a:pt x="341323" y="267873"/>
                </a:cubicBezTo>
                <a:cubicBezTo>
                  <a:pt x="342513" y="267724"/>
                  <a:pt x="343443" y="267501"/>
                  <a:pt x="344113" y="267203"/>
                </a:cubicBezTo>
                <a:cubicBezTo>
                  <a:pt x="344783" y="266906"/>
                  <a:pt x="345267" y="266534"/>
                  <a:pt x="345564" y="266087"/>
                </a:cubicBezTo>
                <a:cubicBezTo>
                  <a:pt x="345862" y="265641"/>
                  <a:pt x="346011" y="265120"/>
                  <a:pt x="346011" y="264524"/>
                </a:cubicBezTo>
                <a:lnTo>
                  <a:pt x="346011" y="214295"/>
                </a:lnTo>
                <a:cubicBezTo>
                  <a:pt x="348690" y="216899"/>
                  <a:pt x="351220" y="219169"/>
                  <a:pt x="353601" y="221104"/>
                </a:cubicBezTo>
                <a:cubicBezTo>
                  <a:pt x="355982" y="223038"/>
                  <a:pt x="358382" y="224638"/>
                  <a:pt x="360801" y="225903"/>
                </a:cubicBezTo>
                <a:cubicBezTo>
                  <a:pt x="363219" y="227168"/>
                  <a:pt x="365693" y="228099"/>
                  <a:pt x="368223" y="228694"/>
                </a:cubicBezTo>
                <a:cubicBezTo>
                  <a:pt x="370753" y="229289"/>
                  <a:pt x="373507" y="229587"/>
                  <a:pt x="376483" y="229587"/>
                </a:cubicBezTo>
                <a:cubicBezTo>
                  <a:pt x="383478" y="229587"/>
                  <a:pt x="389692" y="228266"/>
                  <a:pt x="395124" y="225624"/>
                </a:cubicBezTo>
                <a:cubicBezTo>
                  <a:pt x="400556" y="222983"/>
                  <a:pt x="405114" y="219225"/>
                  <a:pt x="408798" y="214351"/>
                </a:cubicBezTo>
                <a:cubicBezTo>
                  <a:pt x="412481" y="209477"/>
                  <a:pt x="415272" y="203542"/>
                  <a:pt x="417169" y="196547"/>
                </a:cubicBezTo>
                <a:cubicBezTo>
                  <a:pt x="419067" y="189552"/>
                  <a:pt x="420016" y="181664"/>
                  <a:pt x="420016" y="172883"/>
                </a:cubicBezTo>
                <a:cubicBezTo>
                  <a:pt x="420016" y="165591"/>
                  <a:pt x="419271" y="158689"/>
                  <a:pt x="417783" y="152178"/>
                </a:cubicBezTo>
                <a:cubicBezTo>
                  <a:pt x="416295" y="145666"/>
                  <a:pt x="413932" y="139955"/>
                  <a:pt x="410695" y="135044"/>
                </a:cubicBezTo>
                <a:cubicBezTo>
                  <a:pt x="407458" y="130133"/>
                  <a:pt x="403272" y="126263"/>
                  <a:pt x="398138" y="123435"/>
                </a:cubicBezTo>
                <a:cubicBezTo>
                  <a:pt x="393003" y="120608"/>
                  <a:pt x="386790" y="119194"/>
                  <a:pt x="379497" y="119194"/>
                </a:cubicBezTo>
                <a:close/>
                <a:moveTo>
                  <a:pt x="247970" y="119194"/>
                </a:moveTo>
                <a:cubicBezTo>
                  <a:pt x="239413" y="119194"/>
                  <a:pt x="231934" y="120570"/>
                  <a:pt x="225534" y="123324"/>
                </a:cubicBezTo>
                <a:cubicBezTo>
                  <a:pt x="219135" y="126077"/>
                  <a:pt x="213796" y="129946"/>
                  <a:pt x="209517" y="134932"/>
                </a:cubicBezTo>
                <a:cubicBezTo>
                  <a:pt x="205238" y="139918"/>
                  <a:pt x="202038" y="145853"/>
                  <a:pt x="199917" y="152736"/>
                </a:cubicBezTo>
                <a:cubicBezTo>
                  <a:pt x="197797" y="159619"/>
                  <a:pt x="196736" y="167154"/>
                  <a:pt x="196736" y="175339"/>
                </a:cubicBezTo>
                <a:cubicBezTo>
                  <a:pt x="196736" y="183822"/>
                  <a:pt x="197741" y="191413"/>
                  <a:pt x="199750" y="198110"/>
                </a:cubicBezTo>
                <a:cubicBezTo>
                  <a:pt x="201759" y="204807"/>
                  <a:pt x="204810" y="210500"/>
                  <a:pt x="208903" y="215188"/>
                </a:cubicBezTo>
                <a:cubicBezTo>
                  <a:pt x="212996" y="219876"/>
                  <a:pt x="218112" y="223448"/>
                  <a:pt x="224251" y="225903"/>
                </a:cubicBezTo>
                <a:cubicBezTo>
                  <a:pt x="230390" y="228359"/>
                  <a:pt x="237589" y="229587"/>
                  <a:pt x="245849" y="229587"/>
                </a:cubicBezTo>
                <a:cubicBezTo>
                  <a:pt x="254333" y="229587"/>
                  <a:pt x="261793" y="228192"/>
                  <a:pt x="268229" y="225401"/>
                </a:cubicBezTo>
                <a:cubicBezTo>
                  <a:pt x="274666" y="222611"/>
                  <a:pt x="280024" y="218722"/>
                  <a:pt x="284303" y="213737"/>
                </a:cubicBezTo>
                <a:cubicBezTo>
                  <a:pt x="288582" y="208751"/>
                  <a:pt x="291800" y="202816"/>
                  <a:pt x="293958" y="195933"/>
                </a:cubicBezTo>
                <a:cubicBezTo>
                  <a:pt x="296116" y="189050"/>
                  <a:pt x="297195" y="181515"/>
                  <a:pt x="297195" y="173330"/>
                </a:cubicBezTo>
                <a:cubicBezTo>
                  <a:pt x="297195" y="164921"/>
                  <a:pt x="296172" y="157368"/>
                  <a:pt x="294126" y="150671"/>
                </a:cubicBezTo>
                <a:cubicBezTo>
                  <a:pt x="292079" y="143974"/>
                  <a:pt x="289010" y="138281"/>
                  <a:pt x="284917" y="133593"/>
                </a:cubicBezTo>
                <a:cubicBezTo>
                  <a:pt x="280824" y="128905"/>
                  <a:pt x="275708" y="125333"/>
                  <a:pt x="269569" y="122877"/>
                </a:cubicBezTo>
                <a:cubicBezTo>
                  <a:pt x="263430" y="120422"/>
                  <a:pt x="256230" y="119194"/>
                  <a:pt x="247970" y="119194"/>
                </a:cubicBezTo>
                <a:close/>
                <a:moveTo>
                  <a:pt x="96910" y="83028"/>
                </a:moveTo>
                <a:cubicBezTo>
                  <a:pt x="96314" y="83028"/>
                  <a:pt x="95775" y="83177"/>
                  <a:pt x="95291" y="83475"/>
                </a:cubicBezTo>
                <a:cubicBezTo>
                  <a:pt x="94807" y="83773"/>
                  <a:pt x="94417" y="84256"/>
                  <a:pt x="94119" y="84926"/>
                </a:cubicBezTo>
                <a:cubicBezTo>
                  <a:pt x="93821" y="85596"/>
                  <a:pt x="93580" y="86470"/>
                  <a:pt x="93394" y="87549"/>
                </a:cubicBezTo>
                <a:cubicBezTo>
                  <a:pt x="93208" y="88628"/>
                  <a:pt x="93115" y="89875"/>
                  <a:pt x="93115" y="91288"/>
                </a:cubicBezTo>
                <a:cubicBezTo>
                  <a:pt x="93115" y="92702"/>
                  <a:pt x="93208" y="93930"/>
                  <a:pt x="93394" y="94972"/>
                </a:cubicBezTo>
                <a:cubicBezTo>
                  <a:pt x="93580" y="96014"/>
                  <a:pt x="93821" y="96851"/>
                  <a:pt x="94119" y="97483"/>
                </a:cubicBezTo>
                <a:cubicBezTo>
                  <a:pt x="94417" y="98116"/>
                  <a:pt x="94807" y="98581"/>
                  <a:pt x="95291" y="98879"/>
                </a:cubicBezTo>
                <a:cubicBezTo>
                  <a:pt x="95775" y="99176"/>
                  <a:pt x="96314" y="99325"/>
                  <a:pt x="96910" y="99325"/>
                </a:cubicBezTo>
                <a:lnTo>
                  <a:pt x="137540" y="99325"/>
                </a:lnTo>
                <a:lnTo>
                  <a:pt x="137540" y="224564"/>
                </a:lnTo>
                <a:cubicBezTo>
                  <a:pt x="137540" y="225159"/>
                  <a:pt x="137689" y="225680"/>
                  <a:pt x="137986" y="226127"/>
                </a:cubicBezTo>
                <a:cubicBezTo>
                  <a:pt x="138284" y="226573"/>
                  <a:pt x="138805" y="226927"/>
                  <a:pt x="139549" y="227187"/>
                </a:cubicBezTo>
                <a:cubicBezTo>
                  <a:pt x="140293" y="227448"/>
                  <a:pt x="141298" y="227671"/>
                  <a:pt x="142563" y="227857"/>
                </a:cubicBezTo>
                <a:cubicBezTo>
                  <a:pt x="143828" y="228043"/>
                  <a:pt x="145353" y="228136"/>
                  <a:pt x="147139" y="228136"/>
                </a:cubicBezTo>
                <a:cubicBezTo>
                  <a:pt x="149000" y="228136"/>
                  <a:pt x="150544" y="228043"/>
                  <a:pt x="151771" y="227857"/>
                </a:cubicBezTo>
                <a:cubicBezTo>
                  <a:pt x="152999" y="227671"/>
                  <a:pt x="153985" y="227448"/>
                  <a:pt x="154729" y="227187"/>
                </a:cubicBezTo>
                <a:cubicBezTo>
                  <a:pt x="155474" y="226927"/>
                  <a:pt x="155994" y="226573"/>
                  <a:pt x="156292" y="226127"/>
                </a:cubicBezTo>
                <a:cubicBezTo>
                  <a:pt x="156590" y="225680"/>
                  <a:pt x="156739" y="225159"/>
                  <a:pt x="156739" y="224564"/>
                </a:cubicBezTo>
                <a:lnTo>
                  <a:pt x="156739" y="99325"/>
                </a:lnTo>
                <a:lnTo>
                  <a:pt x="197369" y="99325"/>
                </a:lnTo>
                <a:cubicBezTo>
                  <a:pt x="197964" y="99325"/>
                  <a:pt x="198503" y="99176"/>
                  <a:pt x="198987" y="98879"/>
                </a:cubicBezTo>
                <a:cubicBezTo>
                  <a:pt x="199471" y="98581"/>
                  <a:pt x="199880" y="98116"/>
                  <a:pt x="200215" y="97483"/>
                </a:cubicBezTo>
                <a:cubicBezTo>
                  <a:pt x="200550" y="96851"/>
                  <a:pt x="200792" y="96014"/>
                  <a:pt x="200941" y="94972"/>
                </a:cubicBezTo>
                <a:cubicBezTo>
                  <a:pt x="201089" y="93930"/>
                  <a:pt x="201164" y="92702"/>
                  <a:pt x="201164" y="91288"/>
                </a:cubicBezTo>
                <a:cubicBezTo>
                  <a:pt x="201164" y="89875"/>
                  <a:pt x="201089" y="88628"/>
                  <a:pt x="200941" y="87549"/>
                </a:cubicBezTo>
                <a:cubicBezTo>
                  <a:pt x="200792" y="86470"/>
                  <a:pt x="200550" y="85596"/>
                  <a:pt x="200215" y="84926"/>
                </a:cubicBezTo>
                <a:cubicBezTo>
                  <a:pt x="199880" y="84256"/>
                  <a:pt x="199471" y="83773"/>
                  <a:pt x="198987" y="83475"/>
                </a:cubicBezTo>
                <a:cubicBezTo>
                  <a:pt x="198503" y="83177"/>
                  <a:pt x="197964" y="83028"/>
                  <a:pt x="197369" y="83028"/>
                </a:cubicBezTo>
                <a:close/>
                <a:moveTo>
                  <a:pt x="460683" y="79345"/>
                </a:moveTo>
                <a:cubicBezTo>
                  <a:pt x="456292" y="79345"/>
                  <a:pt x="453279" y="80126"/>
                  <a:pt x="451641" y="81689"/>
                </a:cubicBezTo>
                <a:cubicBezTo>
                  <a:pt x="450004" y="83252"/>
                  <a:pt x="449186" y="86191"/>
                  <a:pt x="449186" y="90507"/>
                </a:cubicBezTo>
                <a:cubicBezTo>
                  <a:pt x="449186" y="94749"/>
                  <a:pt x="449986" y="97632"/>
                  <a:pt x="451586" y="99158"/>
                </a:cubicBezTo>
                <a:cubicBezTo>
                  <a:pt x="453186" y="100683"/>
                  <a:pt x="456144" y="101446"/>
                  <a:pt x="460460" y="101446"/>
                </a:cubicBezTo>
                <a:cubicBezTo>
                  <a:pt x="464850" y="101446"/>
                  <a:pt x="467864" y="100665"/>
                  <a:pt x="469501" y="99102"/>
                </a:cubicBezTo>
                <a:cubicBezTo>
                  <a:pt x="471138" y="97539"/>
                  <a:pt x="471957" y="94600"/>
                  <a:pt x="471957" y="90284"/>
                </a:cubicBezTo>
                <a:cubicBezTo>
                  <a:pt x="471957" y="86042"/>
                  <a:pt x="471157" y="83159"/>
                  <a:pt x="469557" y="81633"/>
                </a:cubicBezTo>
                <a:cubicBezTo>
                  <a:pt x="467957" y="80108"/>
                  <a:pt x="464999" y="79345"/>
                  <a:pt x="460683" y="79345"/>
                </a:cubicBezTo>
                <a:close/>
                <a:moveTo>
                  <a:pt x="101044" y="0"/>
                </a:moveTo>
                <a:lnTo>
                  <a:pt x="527028" y="0"/>
                </a:lnTo>
                <a:cubicBezTo>
                  <a:pt x="582828" y="0"/>
                  <a:pt x="628072" y="77103"/>
                  <a:pt x="628072" y="172226"/>
                </a:cubicBezTo>
                <a:cubicBezTo>
                  <a:pt x="628072" y="267349"/>
                  <a:pt x="582828" y="344452"/>
                  <a:pt x="527028" y="344452"/>
                </a:cubicBezTo>
                <a:lnTo>
                  <a:pt x="101044" y="344452"/>
                </a:lnTo>
                <a:cubicBezTo>
                  <a:pt x="45245" y="344452"/>
                  <a:pt x="0" y="267349"/>
                  <a:pt x="0" y="172226"/>
                </a:cubicBezTo>
                <a:cubicBezTo>
                  <a:pt x="0" y="77103"/>
                  <a:pt x="45245" y="0"/>
                  <a:pt x="1010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AAA224-00BB-A818-3118-0AEEA46B66D6}"/>
              </a:ext>
            </a:extLst>
          </p:cNvPr>
          <p:cNvSpPr/>
          <p:nvPr/>
        </p:nvSpPr>
        <p:spPr>
          <a:xfrm>
            <a:off x="6855329" y="4427790"/>
            <a:ext cx="1858709" cy="86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Subscriber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0AF32A-C1A3-6941-B73E-AB8B09F94AC0}"/>
              </a:ext>
            </a:extLst>
          </p:cNvPr>
          <p:cNvCxnSpPr/>
          <p:nvPr/>
        </p:nvCxnSpPr>
        <p:spPr>
          <a:xfrm>
            <a:off x="2170632" y="2405640"/>
            <a:ext cx="2025352" cy="59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6723CB-8B59-AAD7-F264-0CCC6E84075D}"/>
              </a:ext>
            </a:extLst>
          </p:cNvPr>
          <p:cNvCxnSpPr>
            <a:cxnSpLocks/>
          </p:cNvCxnSpPr>
          <p:nvPr/>
        </p:nvCxnSpPr>
        <p:spPr>
          <a:xfrm>
            <a:off x="2117221" y="2523145"/>
            <a:ext cx="1993306" cy="135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97E32-A155-B91F-ADFE-5E88CD8046CD}"/>
              </a:ext>
            </a:extLst>
          </p:cNvPr>
          <p:cNvCxnSpPr>
            <a:cxnSpLocks/>
          </p:cNvCxnSpPr>
          <p:nvPr/>
        </p:nvCxnSpPr>
        <p:spPr>
          <a:xfrm flipV="1">
            <a:off x="2031763" y="4698049"/>
            <a:ext cx="2164221" cy="53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64E25C-914C-7B05-561E-BA718EEF0997}"/>
              </a:ext>
            </a:extLst>
          </p:cNvPr>
          <p:cNvCxnSpPr>
            <a:cxnSpLocks/>
          </p:cNvCxnSpPr>
          <p:nvPr/>
        </p:nvCxnSpPr>
        <p:spPr>
          <a:xfrm flipV="1">
            <a:off x="1924940" y="3928927"/>
            <a:ext cx="2196267" cy="105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D5879A-832A-5D7A-EE8F-7FDF111C07F9}"/>
              </a:ext>
            </a:extLst>
          </p:cNvPr>
          <p:cNvSpPr/>
          <p:nvPr/>
        </p:nvSpPr>
        <p:spPr>
          <a:xfrm>
            <a:off x="6855329" y="3113874"/>
            <a:ext cx="1858709" cy="86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Subscriber</a:t>
            </a:r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04E2A-44CE-309E-0DF0-07CE7E4D5FE4}"/>
              </a:ext>
            </a:extLst>
          </p:cNvPr>
          <p:cNvCxnSpPr>
            <a:cxnSpLocks/>
          </p:cNvCxnSpPr>
          <p:nvPr/>
        </p:nvCxnSpPr>
        <p:spPr>
          <a:xfrm flipV="1">
            <a:off x="4851875" y="2230450"/>
            <a:ext cx="1993305" cy="76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117FBE-99C3-D1C6-A027-4887215D2E11}"/>
              </a:ext>
            </a:extLst>
          </p:cNvPr>
          <p:cNvCxnSpPr>
            <a:cxnSpLocks/>
          </p:cNvCxnSpPr>
          <p:nvPr/>
        </p:nvCxnSpPr>
        <p:spPr>
          <a:xfrm flipV="1">
            <a:off x="4841193" y="3576412"/>
            <a:ext cx="2014669" cy="26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E0EB95-A518-7547-DCED-84F5DA9C9975}"/>
              </a:ext>
            </a:extLst>
          </p:cNvPr>
          <p:cNvCxnSpPr>
            <a:cxnSpLocks/>
          </p:cNvCxnSpPr>
          <p:nvPr/>
        </p:nvCxnSpPr>
        <p:spPr>
          <a:xfrm>
            <a:off x="4841193" y="4702321"/>
            <a:ext cx="2014669" cy="10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0D08FF-B563-D937-A233-3B8F4B8AD1D9}"/>
              </a:ext>
            </a:extLst>
          </p:cNvPr>
          <p:cNvCxnSpPr>
            <a:cxnSpLocks/>
          </p:cNvCxnSpPr>
          <p:nvPr/>
        </p:nvCxnSpPr>
        <p:spPr>
          <a:xfrm>
            <a:off x="4861198" y="3977253"/>
            <a:ext cx="2100126" cy="48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Envelope outline">
            <a:extLst>
              <a:ext uri="{FF2B5EF4-FFF2-40B4-BE49-F238E27FC236}">
                <a16:creationId xmlns:a16="http://schemas.microsoft.com/office/drawing/2014/main" id="{7BFF50F6-715A-442D-DD88-F073C0C1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6875" y="3888623"/>
            <a:ext cx="361900" cy="361900"/>
          </a:xfrm>
          <a:prstGeom prst="rect">
            <a:avLst/>
          </a:prstGeom>
        </p:spPr>
      </p:pic>
      <p:pic>
        <p:nvPicPr>
          <p:cNvPr id="34" name="Graphic 33" descr="Envelope outline">
            <a:extLst>
              <a:ext uri="{FF2B5EF4-FFF2-40B4-BE49-F238E27FC236}">
                <a16:creationId xmlns:a16="http://schemas.microsoft.com/office/drawing/2014/main" id="{4FCC8C85-1A30-01CB-DCA7-1D718BA32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800" y="3343829"/>
            <a:ext cx="361900" cy="361900"/>
          </a:xfrm>
          <a:prstGeom prst="rect">
            <a:avLst/>
          </a:prstGeom>
        </p:spPr>
      </p:pic>
      <p:pic>
        <p:nvPicPr>
          <p:cNvPr id="35" name="Graphic 34" descr="Envelope outline">
            <a:extLst>
              <a:ext uri="{FF2B5EF4-FFF2-40B4-BE49-F238E27FC236}">
                <a16:creationId xmlns:a16="http://schemas.microsoft.com/office/drawing/2014/main" id="{EE57BF11-94EC-E702-5250-B7C28AC4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660" y="2115371"/>
            <a:ext cx="361900" cy="361900"/>
          </a:xfrm>
          <a:prstGeom prst="rect">
            <a:avLst/>
          </a:prstGeom>
        </p:spPr>
      </p:pic>
      <p:pic>
        <p:nvPicPr>
          <p:cNvPr id="36" name="Graphic 35" descr="Envelope outline">
            <a:extLst>
              <a:ext uri="{FF2B5EF4-FFF2-40B4-BE49-F238E27FC236}">
                <a16:creationId xmlns:a16="http://schemas.microsoft.com/office/drawing/2014/main" id="{9531E31B-24C0-4D26-A3FA-A775906A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211" y="2190147"/>
            <a:ext cx="361900" cy="361900"/>
          </a:xfrm>
          <a:prstGeom prst="rect">
            <a:avLst/>
          </a:prstGeom>
        </p:spPr>
      </p:pic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787A62FD-5894-AC35-C67E-5F6979A0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931" y="2980632"/>
            <a:ext cx="361900" cy="361900"/>
          </a:xfrm>
          <a:prstGeom prst="rect">
            <a:avLst/>
          </a:prstGeom>
        </p:spPr>
      </p:pic>
      <p:pic>
        <p:nvPicPr>
          <p:cNvPr id="38" name="Graphic 37" descr="Envelope outline">
            <a:extLst>
              <a:ext uri="{FF2B5EF4-FFF2-40B4-BE49-F238E27FC236}">
                <a16:creationId xmlns:a16="http://schemas.microsoft.com/office/drawing/2014/main" id="{B4463BC8-14F2-CB61-40AF-AC20E12F3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024" y="4155679"/>
            <a:ext cx="361900" cy="361900"/>
          </a:xfrm>
          <a:prstGeom prst="rect">
            <a:avLst/>
          </a:prstGeom>
        </p:spPr>
      </p:pic>
      <p:pic>
        <p:nvPicPr>
          <p:cNvPr id="39" name="Graphic 38" descr="Envelope outline">
            <a:extLst>
              <a:ext uri="{FF2B5EF4-FFF2-40B4-BE49-F238E27FC236}">
                <a16:creationId xmlns:a16="http://schemas.microsoft.com/office/drawing/2014/main" id="{24F83E77-65C0-FDA5-DA31-D040C02D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025" y="5095717"/>
            <a:ext cx="361900" cy="361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8D1B3F-F0C5-B30E-30A7-DD098E41CB48}"/>
              </a:ext>
            </a:extLst>
          </p:cNvPr>
          <p:cNvSpPr txBox="1"/>
          <p:nvPr/>
        </p:nvSpPr>
        <p:spPr>
          <a:xfrm>
            <a:off x="2723972" y="2002920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1F1CF-B222-CACF-B9B7-966345710AD5}"/>
              </a:ext>
            </a:extLst>
          </p:cNvPr>
          <p:cNvSpPr txBox="1"/>
          <p:nvPr/>
        </p:nvSpPr>
        <p:spPr>
          <a:xfrm>
            <a:off x="2542374" y="3220696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2D2F72-F399-F62B-6D69-5E140C2CFFF2}"/>
              </a:ext>
            </a:extLst>
          </p:cNvPr>
          <p:cNvSpPr txBox="1"/>
          <p:nvPr/>
        </p:nvSpPr>
        <p:spPr>
          <a:xfrm>
            <a:off x="2563738" y="3872312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2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B51CF-3C00-9CDA-431B-BDD63A286E4F}"/>
              </a:ext>
            </a:extLst>
          </p:cNvPr>
          <p:cNvSpPr txBox="1"/>
          <p:nvPr/>
        </p:nvSpPr>
        <p:spPr>
          <a:xfrm>
            <a:off x="2574420" y="5410555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520F8-1137-308A-7B4C-270AF5902E47}"/>
              </a:ext>
            </a:extLst>
          </p:cNvPr>
          <p:cNvSpPr txBox="1"/>
          <p:nvPr/>
        </p:nvSpPr>
        <p:spPr>
          <a:xfrm>
            <a:off x="6024784" y="1853368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4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6803E-F840-6B2E-35F1-900FD3E35EB9}"/>
              </a:ext>
            </a:extLst>
          </p:cNvPr>
          <p:cNvSpPr txBox="1"/>
          <p:nvPr/>
        </p:nvSpPr>
        <p:spPr>
          <a:xfrm>
            <a:off x="6152972" y="3113873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73719-66E9-5C46-189E-5877E4F042B8}"/>
              </a:ext>
            </a:extLst>
          </p:cNvPr>
          <p:cNvSpPr txBox="1"/>
          <p:nvPr/>
        </p:nvSpPr>
        <p:spPr>
          <a:xfrm>
            <a:off x="5693635" y="3701397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1</a:t>
            </a:r>
            <a:endParaRPr lang="en-US"/>
          </a:p>
        </p:txBody>
      </p:sp>
      <p:pic>
        <p:nvPicPr>
          <p:cNvPr id="29" name="Graphic 28" descr="Envelope outline">
            <a:extLst>
              <a:ext uri="{FF2B5EF4-FFF2-40B4-BE49-F238E27FC236}">
                <a16:creationId xmlns:a16="http://schemas.microsoft.com/office/drawing/2014/main" id="{4EB837FC-9F31-863E-29C9-A0099F920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407" y="3311782"/>
            <a:ext cx="361900" cy="3619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BA7A0CD-8CC8-A30B-30B2-1602CC881786}"/>
              </a:ext>
            </a:extLst>
          </p:cNvPr>
          <p:cNvSpPr txBox="1"/>
          <p:nvPr/>
        </p:nvSpPr>
        <p:spPr>
          <a:xfrm>
            <a:off x="6590943" y="3124555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2</a:t>
            </a:r>
            <a:endParaRPr lang="en-US"/>
          </a:p>
        </p:txBody>
      </p:sp>
      <p:pic>
        <p:nvPicPr>
          <p:cNvPr id="42" name="Graphic 41" descr="Envelope outline">
            <a:extLst>
              <a:ext uri="{FF2B5EF4-FFF2-40B4-BE49-F238E27FC236}">
                <a16:creationId xmlns:a16="http://schemas.microsoft.com/office/drawing/2014/main" id="{33AECE43-564B-3950-2BFC-2E82EFE6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444" y="3974081"/>
            <a:ext cx="361900" cy="361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3BA57D-108B-373D-8D3D-DCC9E9AF9DEA}"/>
              </a:ext>
            </a:extLst>
          </p:cNvPr>
          <p:cNvSpPr txBox="1"/>
          <p:nvPr/>
        </p:nvSpPr>
        <p:spPr>
          <a:xfrm>
            <a:off x="6387980" y="3786854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2</a:t>
            </a:r>
            <a:endParaRPr lang="en-US"/>
          </a:p>
        </p:txBody>
      </p:sp>
      <p:pic>
        <p:nvPicPr>
          <p:cNvPr id="44" name="Graphic 43" descr="Envelope outline">
            <a:extLst>
              <a:ext uri="{FF2B5EF4-FFF2-40B4-BE49-F238E27FC236}">
                <a16:creationId xmlns:a16="http://schemas.microsoft.com/office/drawing/2014/main" id="{828D4813-FFEA-3D77-1354-63F2539E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3249" y="4817979"/>
            <a:ext cx="361900" cy="361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D687BA0-1224-8E1F-3777-3957FAFA3E3A}"/>
              </a:ext>
            </a:extLst>
          </p:cNvPr>
          <p:cNvSpPr txBox="1"/>
          <p:nvPr/>
        </p:nvSpPr>
        <p:spPr>
          <a:xfrm>
            <a:off x="5928644" y="5132816"/>
            <a:ext cx="14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3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54C1D-B2D1-B993-93E7-1D9EFC187332}"/>
              </a:ext>
            </a:extLst>
          </p:cNvPr>
          <p:cNvSpPr txBox="1"/>
          <p:nvPr/>
        </p:nvSpPr>
        <p:spPr>
          <a:xfrm>
            <a:off x="4107322" y="1623701"/>
            <a:ext cx="814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Broker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70E85A-5F09-6628-F4DB-E22523AC9FCA}"/>
              </a:ext>
            </a:extLst>
          </p:cNvPr>
          <p:cNvSpPr txBox="1"/>
          <p:nvPr/>
        </p:nvSpPr>
        <p:spPr>
          <a:xfrm>
            <a:off x="4207768" y="2859133"/>
            <a:ext cx="628072" cy="344452"/>
          </a:xfrm>
          <a:custGeom>
            <a:avLst/>
            <a:gdLst/>
            <a:ahLst/>
            <a:cxnLst/>
            <a:rect l="l" t="t" r="r" b="b"/>
            <a:pathLst>
              <a:path w="628072" h="344452">
                <a:moveTo>
                  <a:pt x="375997" y="135044"/>
                </a:moveTo>
                <a:cubicBezTo>
                  <a:pt x="380788" y="135044"/>
                  <a:pt x="384794" y="136160"/>
                  <a:pt x="388013" y="138392"/>
                </a:cubicBezTo>
                <a:cubicBezTo>
                  <a:pt x="391233" y="140625"/>
                  <a:pt x="393797" y="143601"/>
                  <a:pt x="395707" y="147322"/>
                </a:cubicBezTo>
                <a:cubicBezTo>
                  <a:pt x="397616" y="151043"/>
                  <a:pt x="398963" y="155303"/>
                  <a:pt x="399749" y="160103"/>
                </a:cubicBezTo>
                <a:cubicBezTo>
                  <a:pt x="400535" y="164903"/>
                  <a:pt x="400928" y="169870"/>
                  <a:pt x="400928" y="175004"/>
                </a:cubicBezTo>
                <a:cubicBezTo>
                  <a:pt x="400928" y="179692"/>
                  <a:pt x="400442" y="184343"/>
                  <a:pt x="399469" y="188957"/>
                </a:cubicBezTo>
                <a:cubicBezTo>
                  <a:pt x="398495" y="193571"/>
                  <a:pt x="396979" y="197738"/>
                  <a:pt x="394920" y="201458"/>
                </a:cubicBezTo>
                <a:cubicBezTo>
                  <a:pt x="392861" y="205179"/>
                  <a:pt x="390165" y="208156"/>
                  <a:pt x="386834" y="210388"/>
                </a:cubicBezTo>
                <a:cubicBezTo>
                  <a:pt x="383502" y="212621"/>
                  <a:pt x="379515" y="213737"/>
                  <a:pt x="374874" y="213737"/>
                </a:cubicBezTo>
                <a:cubicBezTo>
                  <a:pt x="369858" y="213737"/>
                  <a:pt x="365066" y="212100"/>
                  <a:pt x="360499" y="208825"/>
                </a:cubicBezTo>
                <a:cubicBezTo>
                  <a:pt x="355932" y="205551"/>
                  <a:pt x="351102" y="200826"/>
                  <a:pt x="346011" y="194650"/>
                </a:cubicBezTo>
                <a:lnTo>
                  <a:pt x="346011" y="154689"/>
                </a:lnTo>
                <a:cubicBezTo>
                  <a:pt x="348930" y="151043"/>
                  <a:pt x="351700" y="147973"/>
                  <a:pt x="354321" y="145480"/>
                </a:cubicBezTo>
                <a:cubicBezTo>
                  <a:pt x="356942" y="142988"/>
                  <a:pt x="359450" y="140978"/>
                  <a:pt x="361846" y="139453"/>
                </a:cubicBezTo>
                <a:cubicBezTo>
                  <a:pt x="364242" y="137927"/>
                  <a:pt x="366600" y="136811"/>
                  <a:pt x="368921" y="136104"/>
                </a:cubicBezTo>
                <a:cubicBezTo>
                  <a:pt x="371242" y="135397"/>
                  <a:pt x="373600" y="135044"/>
                  <a:pt x="375997" y="135044"/>
                </a:cubicBezTo>
                <a:close/>
                <a:moveTo>
                  <a:pt x="247246" y="134597"/>
                </a:moveTo>
                <a:cubicBezTo>
                  <a:pt x="253179" y="134597"/>
                  <a:pt x="258134" y="135658"/>
                  <a:pt x="262114" y="137779"/>
                </a:cubicBezTo>
                <a:cubicBezTo>
                  <a:pt x="266093" y="139899"/>
                  <a:pt x="269247" y="142783"/>
                  <a:pt x="271575" y="146429"/>
                </a:cubicBezTo>
                <a:cubicBezTo>
                  <a:pt x="273902" y="150076"/>
                  <a:pt x="275573" y="154317"/>
                  <a:pt x="276587" y="159154"/>
                </a:cubicBezTo>
                <a:cubicBezTo>
                  <a:pt x="277601" y="163991"/>
                  <a:pt x="278108" y="169126"/>
                  <a:pt x="278108" y="174558"/>
                </a:cubicBezTo>
                <a:cubicBezTo>
                  <a:pt x="278108" y="180362"/>
                  <a:pt x="277507" y="185683"/>
                  <a:pt x="276305" y="190520"/>
                </a:cubicBezTo>
                <a:cubicBezTo>
                  <a:pt x="275104" y="195356"/>
                  <a:pt x="273227" y="199524"/>
                  <a:pt x="270674" y="203021"/>
                </a:cubicBezTo>
                <a:cubicBezTo>
                  <a:pt x="268121" y="206519"/>
                  <a:pt x="264855" y="209235"/>
                  <a:pt x="260876" y="211169"/>
                </a:cubicBezTo>
                <a:cubicBezTo>
                  <a:pt x="256896" y="213104"/>
                  <a:pt x="252203" y="214072"/>
                  <a:pt x="246796" y="214072"/>
                </a:cubicBezTo>
                <a:cubicBezTo>
                  <a:pt x="240864" y="214072"/>
                  <a:pt x="235908" y="213011"/>
                  <a:pt x="231929" y="210890"/>
                </a:cubicBezTo>
                <a:cubicBezTo>
                  <a:pt x="227950" y="208770"/>
                  <a:pt x="224777" y="205905"/>
                  <a:pt x="222412" y="202296"/>
                </a:cubicBezTo>
                <a:cubicBezTo>
                  <a:pt x="220048" y="198686"/>
                  <a:pt x="218358" y="194463"/>
                  <a:pt x="217344" y="189627"/>
                </a:cubicBezTo>
                <a:cubicBezTo>
                  <a:pt x="216330" y="184790"/>
                  <a:pt x="215823" y="179618"/>
                  <a:pt x="215823" y="174111"/>
                </a:cubicBezTo>
                <a:cubicBezTo>
                  <a:pt x="215823" y="168381"/>
                  <a:pt x="216443" y="163098"/>
                  <a:pt x="217682" y="158261"/>
                </a:cubicBezTo>
                <a:cubicBezTo>
                  <a:pt x="218921" y="153424"/>
                  <a:pt x="220816" y="149238"/>
                  <a:pt x="223369" y="145704"/>
                </a:cubicBezTo>
                <a:cubicBezTo>
                  <a:pt x="225922" y="142169"/>
                  <a:pt x="229169" y="139434"/>
                  <a:pt x="233112" y="137500"/>
                </a:cubicBezTo>
                <a:cubicBezTo>
                  <a:pt x="237054" y="135565"/>
                  <a:pt x="241765" y="134597"/>
                  <a:pt x="247246" y="134597"/>
                </a:cubicBezTo>
                <a:close/>
                <a:moveTo>
                  <a:pt x="460571" y="120756"/>
                </a:moveTo>
                <a:cubicBezTo>
                  <a:pt x="458785" y="120756"/>
                  <a:pt x="457297" y="120831"/>
                  <a:pt x="456106" y="120980"/>
                </a:cubicBezTo>
                <a:cubicBezTo>
                  <a:pt x="454916" y="121128"/>
                  <a:pt x="453967" y="121352"/>
                  <a:pt x="453260" y="121649"/>
                </a:cubicBezTo>
                <a:cubicBezTo>
                  <a:pt x="452553" y="121947"/>
                  <a:pt x="452069" y="122319"/>
                  <a:pt x="451809" y="122766"/>
                </a:cubicBezTo>
                <a:cubicBezTo>
                  <a:pt x="451548" y="123212"/>
                  <a:pt x="451418" y="123696"/>
                  <a:pt x="451418" y="124217"/>
                </a:cubicBezTo>
                <a:lnTo>
                  <a:pt x="451418" y="224676"/>
                </a:lnTo>
                <a:cubicBezTo>
                  <a:pt x="451418" y="225271"/>
                  <a:pt x="451548" y="225773"/>
                  <a:pt x="451809" y="226182"/>
                </a:cubicBezTo>
                <a:cubicBezTo>
                  <a:pt x="452069" y="226592"/>
                  <a:pt x="452553" y="226945"/>
                  <a:pt x="453260" y="227243"/>
                </a:cubicBezTo>
                <a:cubicBezTo>
                  <a:pt x="453967" y="227541"/>
                  <a:pt x="454916" y="227764"/>
                  <a:pt x="456106" y="227913"/>
                </a:cubicBezTo>
                <a:cubicBezTo>
                  <a:pt x="457297" y="228061"/>
                  <a:pt x="458785" y="228136"/>
                  <a:pt x="460571" y="228136"/>
                </a:cubicBezTo>
                <a:cubicBezTo>
                  <a:pt x="462432" y="228136"/>
                  <a:pt x="463957" y="228061"/>
                  <a:pt x="465148" y="227913"/>
                </a:cubicBezTo>
                <a:cubicBezTo>
                  <a:pt x="466338" y="227764"/>
                  <a:pt x="467268" y="227541"/>
                  <a:pt x="467938" y="227243"/>
                </a:cubicBezTo>
                <a:cubicBezTo>
                  <a:pt x="468608" y="226945"/>
                  <a:pt x="469092" y="226592"/>
                  <a:pt x="469389" y="226182"/>
                </a:cubicBezTo>
                <a:cubicBezTo>
                  <a:pt x="469687" y="225773"/>
                  <a:pt x="469836" y="225271"/>
                  <a:pt x="469836" y="224676"/>
                </a:cubicBezTo>
                <a:lnTo>
                  <a:pt x="469836" y="124217"/>
                </a:lnTo>
                <a:cubicBezTo>
                  <a:pt x="469836" y="123696"/>
                  <a:pt x="469687" y="123212"/>
                  <a:pt x="469389" y="122766"/>
                </a:cubicBezTo>
                <a:cubicBezTo>
                  <a:pt x="469092" y="122319"/>
                  <a:pt x="468608" y="121947"/>
                  <a:pt x="467938" y="121649"/>
                </a:cubicBezTo>
                <a:cubicBezTo>
                  <a:pt x="467268" y="121352"/>
                  <a:pt x="466338" y="121128"/>
                  <a:pt x="465148" y="120980"/>
                </a:cubicBezTo>
                <a:cubicBezTo>
                  <a:pt x="463957" y="120831"/>
                  <a:pt x="462432" y="120756"/>
                  <a:pt x="460571" y="120756"/>
                </a:cubicBezTo>
                <a:close/>
                <a:moveTo>
                  <a:pt x="548417" y="119305"/>
                </a:moveTo>
                <a:cubicBezTo>
                  <a:pt x="541794" y="119305"/>
                  <a:pt x="535636" y="120403"/>
                  <a:pt x="529944" y="122598"/>
                </a:cubicBezTo>
                <a:cubicBezTo>
                  <a:pt x="524251" y="124793"/>
                  <a:pt x="519302" y="128161"/>
                  <a:pt x="515098" y="132700"/>
                </a:cubicBezTo>
                <a:cubicBezTo>
                  <a:pt x="510894" y="137239"/>
                  <a:pt x="507582" y="143062"/>
                  <a:pt x="505164" y="150169"/>
                </a:cubicBezTo>
                <a:cubicBezTo>
                  <a:pt x="502745" y="157275"/>
                  <a:pt x="501536" y="165777"/>
                  <a:pt x="501536" y="175674"/>
                </a:cubicBezTo>
                <a:cubicBezTo>
                  <a:pt x="501536" y="184380"/>
                  <a:pt x="502522" y="192064"/>
                  <a:pt x="504494" y="198724"/>
                </a:cubicBezTo>
                <a:cubicBezTo>
                  <a:pt x="506466" y="205384"/>
                  <a:pt x="509331" y="211002"/>
                  <a:pt x="513089" y="215578"/>
                </a:cubicBezTo>
                <a:cubicBezTo>
                  <a:pt x="516847" y="220155"/>
                  <a:pt x="521516" y="223634"/>
                  <a:pt x="527097" y="226015"/>
                </a:cubicBezTo>
                <a:cubicBezTo>
                  <a:pt x="532678" y="228396"/>
                  <a:pt x="539078" y="229587"/>
                  <a:pt x="546296" y="229587"/>
                </a:cubicBezTo>
                <a:cubicBezTo>
                  <a:pt x="549794" y="229587"/>
                  <a:pt x="553179" y="229252"/>
                  <a:pt x="556454" y="228582"/>
                </a:cubicBezTo>
                <a:cubicBezTo>
                  <a:pt x="559728" y="227913"/>
                  <a:pt x="562760" y="227038"/>
                  <a:pt x="565551" y="225959"/>
                </a:cubicBezTo>
                <a:cubicBezTo>
                  <a:pt x="568341" y="224880"/>
                  <a:pt x="570853" y="223652"/>
                  <a:pt x="573085" y="222276"/>
                </a:cubicBezTo>
                <a:cubicBezTo>
                  <a:pt x="575318" y="220899"/>
                  <a:pt x="576899" y="219746"/>
                  <a:pt x="577829" y="218815"/>
                </a:cubicBezTo>
                <a:cubicBezTo>
                  <a:pt x="578759" y="217885"/>
                  <a:pt x="579355" y="217178"/>
                  <a:pt x="579615" y="216695"/>
                </a:cubicBezTo>
                <a:cubicBezTo>
                  <a:pt x="579876" y="216211"/>
                  <a:pt x="580099" y="215653"/>
                  <a:pt x="580285" y="215020"/>
                </a:cubicBezTo>
                <a:cubicBezTo>
                  <a:pt x="580471" y="214388"/>
                  <a:pt x="580601" y="213607"/>
                  <a:pt x="580675" y="212676"/>
                </a:cubicBezTo>
                <a:cubicBezTo>
                  <a:pt x="580750" y="211746"/>
                  <a:pt x="580787" y="210649"/>
                  <a:pt x="580787" y="209384"/>
                </a:cubicBezTo>
                <a:cubicBezTo>
                  <a:pt x="580787" y="207895"/>
                  <a:pt x="580731" y="206612"/>
                  <a:pt x="580620" y="205533"/>
                </a:cubicBezTo>
                <a:cubicBezTo>
                  <a:pt x="580508" y="204454"/>
                  <a:pt x="580322" y="203561"/>
                  <a:pt x="580062" y="202854"/>
                </a:cubicBezTo>
                <a:cubicBezTo>
                  <a:pt x="579801" y="202147"/>
                  <a:pt x="579485" y="201644"/>
                  <a:pt x="579113" y="201347"/>
                </a:cubicBezTo>
                <a:cubicBezTo>
                  <a:pt x="578741" y="201049"/>
                  <a:pt x="578294" y="200900"/>
                  <a:pt x="577773" y="200900"/>
                </a:cubicBezTo>
                <a:cubicBezTo>
                  <a:pt x="576880" y="200900"/>
                  <a:pt x="575634" y="201551"/>
                  <a:pt x="574034" y="202854"/>
                </a:cubicBezTo>
                <a:cubicBezTo>
                  <a:pt x="572434" y="204156"/>
                  <a:pt x="570462" y="205607"/>
                  <a:pt x="568118" y="207207"/>
                </a:cubicBezTo>
                <a:cubicBezTo>
                  <a:pt x="565774" y="208807"/>
                  <a:pt x="563002" y="210276"/>
                  <a:pt x="559802" y="211616"/>
                </a:cubicBezTo>
                <a:cubicBezTo>
                  <a:pt x="556603" y="212955"/>
                  <a:pt x="552882" y="213625"/>
                  <a:pt x="548640" y="213625"/>
                </a:cubicBezTo>
                <a:cubicBezTo>
                  <a:pt x="544175" y="213625"/>
                  <a:pt x="540213" y="212825"/>
                  <a:pt x="536753" y="211225"/>
                </a:cubicBezTo>
                <a:cubicBezTo>
                  <a:pt x="533292" y="209625"/>
                  <a:pt x="530372" y="207188"/>
                  <a:pt x="527990" y="203914"/>
                </a:cubicBezTo>
                <a:cubicBezTo>
                  <a:pt x="525609" y="200640"/>
                  <a:pt x="523805" y="196566"/>
                  <a:pt x="522577" y="191692"/>
                </a:cubicBezTo>
                <a:cubicBezTo>
                  <a:pt x="521349" y="186817"/>
                  <a:pt x="520735" y="181143"/>
                  <a:pt x="520735" y="174669"/>
                </a:cubicBezTo>
                <a:cubicBezTo>
                  <a:pt x="520735" y="161721"/>
                  <a:pt x="523098" y="151843"/>
                  <a:pt x="527823" y="145034"/>
                </a:cubicBezTo>
                <a:cubicBezTo>
                  <a:pt x="532548" y="138225"/>
                  <a:pt x="539338" y="134821"/>
                  <a:pt x="548194" y="134821"/>
                </a:cubicBezTo>
                <a:cubicBezTo>
                  <a:pt x="552510" y="134821"/>
                  <a:pt x="556249" y="135435"/>
                  <a:pt x="559412" y="136662"/>
                </a:cubicBezTo>
                <a:cubicBezTo>
                  <a:pt x="562574" y="137890"/>
                  <a:pt x="565272" y="139248"/>
                  <a:pt x="567504" y="140737"/>
                </a:cubicBezTo>
                <a:cubicBezTo>
                  <a:pt x="569737" y="142225"/>
                  <a:pt x="571578" y="143583"/>
                  <a:pt x="573029" y="144811"/>
                </a:cubicBezTo>
                <a:cubicBezTo>
                  <a:pt x="574480" y="146039"/>
                  <a:pt x="575764" y="146652"/>
                  <a:pt x="576880" y="146652"/>
                </a:cubicBezTo>
                <a:cubicBezTo>
                  <a:pt x="577848" y="146652"/>
                  <a:pt x="578666" y="146076"/>
                  <a:pt x="579336" y="144922"/>
                </a:cubicBezTo>
                <a:cubicBezTo>
                  <a:pt x="580006" y="143769"/>
                  <a:pt x="580341" y="141741"/>
                  <a:pt x="580341" y="138839"/>
                </a:cubicBezTo>
                <a:cubicBezTo>
                  <a:pt x="580341" y="137500"/>
                  <a:pt x="580303" y="136383"/>
                  <a:pt x="580229" y="135490"/>
                </a:cubicBezTo>
                <a:cubicBezTo>
                  <a:pt x="580155" y="134597"/>
                  <a:pt x="580006" y="133797"/>
                  <a:pt x="579782" y="133090"/>
                </a:cubicBezTo>
                <a:cubicBezTo>
                  <a:pt x="579559" y="132384"/>
                  <a:pt x="579280" y="131770"/>
                  <a:pt x="578945" y="131249"/>
                </a:cubicBezTo>
                <a:cubicBezTo>
                  <a:pt x="578610" y="130728"/>
                  <a:pt x="577997" y="130021"/>
                  <a:pt x="577104" y="129128"/>
                </a:cubicBezTo>
                <a:cubicBezTo>
                  <a:pt x="576211" y="128235"/>
                  <a:pt x="574778" y="127156"/>
                  <a:pt x="572806" y="125891"/>
                </a:cubicBezTo>
                <a:cubicBezTo>
                  <a:pt x="570834" y="124626"/>
                  <a:pt x="568583" y="123510"/>
                  <a:pt x="566053" y="122542"/>
                </a:cubicBezTo>
                <a:cubicBezTo>
                  <a:pt x="563523" y="121575"/>
                  <a:pt x="560751" y="120794"/>
                  <a:pt x="557737" y="120198"/>
                </a:cubicBezTo>
                <a:cubicBezTo>
                  <a:pt x="554724" y="119603"/>
                  <a:pt x="551617" y="119305"/>
                  <a:pt x="548417" y="119305"/>
                </a:cubicBezTo>
                <a:close/>
                <a:moveTo>
                  <a:pt x="379497" y="119194"/>
                </a:moveTo>
                <a:cubicBezTo>
                  <a:pt x="376148" y="119194"/>
                  <a:pt x="372967" y="119584"/>
                  <a:pt x="369953" y="120366"/>
                </a:cubicBezTo>
                <a:cubicBezTo>
                  <a:pt x="366940" y="121147"/>
                  <a:pt x="364000" y="122300"/>
                  <a:pt x="361135" y="123826"/>
                </a:cubicBezTo>
                <a:cubicBezTo>
                  <a:pt x="358270" y="125351"/>
                  <a:pt x="355424" y="127268"/>
                  <a:pt x="352596" y="129574"/>
                </a:cubicBezTo>
                <a:cubicBezTo>
                  <a:pt x="349769" y="131881"/>
                  <a:pt x="346829" y="134597"/>
                  <a:pt x="343778" y="137723"/>
                </a:cubicBezTo>
                <a:lnTo>
                  <a:pt x="343778" y="124217"/>
                </a:lnTo>
                <a:cubicBezTo>
                  <a:pt x="343778" y="123547"/>
                  <a:pt x="343648" y="123007"/>
                  <a:pt x="343388" y="122598"/>
                </a:cubicBezTo>
                <a:cubicBezTo>
                  <a:pt x="343127" y="122189"/>
                  <a:pt x="342662" y="121835"/>
                  <a:pt x="341992" y="121538"/>
                </a:cubicBezTo>
                <a:cubicBezTo>
                  <a:pt x="341323" y="121240"/>
                  <a:pt x="340485" y="121035"/>
                  <a:pt x="339481" y="120924"/>
                </a:cubicBezTo>
                <a:cubicBezTo>
                  <a:pt x="338476" y="120812"/>
                  <a:pt x="337193" y="120756"/>
                  <a:pt x="335630" y="120756"/>
                </a:cubicBezTo>
                <a:cubicBezTo>
                  <a:pt x="334142" y="120756"/>
                  <a:pt x="332877" y="120812"/>
                  <a:pt x="331835" y="120924"/>
                </a:cubicBezTo>
                <a:cubicBezTo>
                  <a:pt x="330793" y="121035"/>
                  <a:pt x="329937" y="121240"/>
                  <a:pt x="329268" y="121538"/>
                </a:cubicBezTo>
                <a:cubicBezTo>
                  <a:pt x="328598" y="121835"/>
                  <a:pt x="328151" y="122189"/>
                  <a:pt x="327928" y="122598"/>
                </a:cubicBezTo>
                <a:cubicBezTo>
                  <a:pt x="327705" y="123007"/>
                  <a:pt x="327593" y="123547"/>
                  <a:pt x="327593" y="124217"/>
                </a:cubicBezTo>
                <a:lnTo>
                  <a:pt x="327593" y="264524"/>
                </a:lnTo>
                <a:cubicBezTo>
                  <a:pt x="327593" y="265120"/>
                  <a:pt x="327723" y="265641"/>
                  <a:pt x="327984" y="266087"/>
                </a:cubicBezTo>
                <a:cubicBezTo>
                  <a:pt x="328244" y="266534"/>
                  <a:pt x="328728" y="266906"/>
                  <a:pt x="329435" y="267203"/>
                </a:cubicBezTo>
                <a:cubicBezTo>
                  <a:pt x="330142" y="267501"/>
                  <a:pt x="331091" y="267724"/>
                  <a:pt x="332281" y="267873"/>
                </a:cubicBezTo>
                <a:cubicBezTo>
                  <a:pt x="333472" y="268022"/>
                  <a:pt x="334960" y="268096"/>
                  <a:pt x="336746" y="268096"/>
                </a:cubicBezTo>
                <a:cubicBezTo>
                  <a:pt x="338607" y="268096"/>
                  <a:pt x="340132" y="268022"/>
                  <a:pt x="341323" y="267873"/>
                </a:cubicBezTo>
                <a:cubicBezTo>
                  <a:pt x="342513" y="267724"/>
                  <a:pt x="343443" y="267501"/>
                  <a:pt x="344113" y="267203"/>
                </a:cubicBezTo>
                <a:cubicBezTo>
                  <a:pt x="344783" y="266906"/>
                  <a:pt x="345267" y="266534"/>
                  <a:pt x="345564" y="266087"/>
                </a:cubicBezTo>
                <a:cubicBezTo>
                  <a:pt x="345862" y="265641"/>
                  <a:pt x="346011" y="265120"/>
                  <a:pt x="346011" y="264524"/>
                </a:cubicBezTo>
                <a:lnTo>
                  <a:pt x="346011" y="214295"/>
                </a:lnTo>
                <a:cubicBezTo>
                  <a:pt x="348690" y="216899"/>
                  <a:pt x="351220" y="219169"/>
                  <a:pt x="353601" y="221104"/>
                </a:cubicBezTo>
                <a:cubicBezTo>
                  <a:pt x="355982" y="223038"/>
                  <a:pt x="358382" y="224638"/>
                  <a:pt x="360801" y="225903"/>
                </a:cubicBezTo>
                <a:cubicBezTo>
                  <a:pt x="363219" y="227168"/>
                  <a:pt x="365693" y="228099"/>
                  <a:pt x="368223" y="228694"/>
                </a:cubicBezTo>
                <a:cubicBezTo>
                  <a:pt x="370753" y="229289"/>
                  <a:pt x="373507" y="229587"/>
                  <a:pt x="376483" y="229587"/>
                </a:cubicBezTo>
                <a:cubicBezTo>
                  <a:pt x="383478" y="229587"/>
                  <a:pt x="389692" y="228266"/>
                  <a:pt x="395124" y="225624"/>
                </a:cubicBezTo>
                <a:cubicBezTo>
                  <a:pt x="400556" y="222983"/>
                  <a:pt x="405114" y="219225"/>
                  <a:pt x="408798" y="214351"/>
                </a:cubicBezTo>
                <a:cubicBezTo>
                  <a:pt x="412481" y="209477"/>
                  <a:pt x="415272" y="203542"/>
                  <a:pt x="417169" y="196547"/>
                </a:cubicBezTo>
                <a:cubicBezTo>
                  <a:pt x="419067" y="189552"/>
                  <a:pt x="420016" y="181664"/>
                  <a:pt x="420016" y="172883"/>
                </a:cubicBezTo>
                <a:cubicBezTo>
                  <a:pt x="420016" y="165591"/>
                  <a:pt x="419271" y="158689"/>
                  <a:pt x="417783" y="152178"/>
                </a:cubicBezTo>
                <a:cubicBezTo>
                  <a:pt x="416295" y="145666"/>
                  <a:pt x="413932" y="139955"/>
                  <a:pt x="410695" y="135044"/>
                </a:cubicBezTo>
                <a:cubicBezTo>
                  <a:pt x="407458" y="130133"/>
                  <a:pt x="403272" y="126263"/>
                  <a:pt x="398138" y="123435"/>
                </a:cubicBezTo>
                <a:cubicBezTo>
                  <a:pt x="393003" y="120608"/>
                  <a:pt x="386790" y="119194"/>
                  <a:pt x="379497" y="119194"/>
                </a:cubicBezTo>
                <a:close/>
                <a:moveTo>
                  <a:pt x="247970" y="119194"/>
                </a:moveTo>
                <a:cubicBezTo>
                  <a:pt x="239413" y="119194"/>
                  <a:pt x="231934" y="120570"/>
                  <a:pt x="225534" y="123324"/>
                </a:cubicBezTo>
                <a:cubicBezTo>
                  <a:pt x="219135" y="126077"/>
                  <a:pt x="213796" y="129946"/>
                  <a:pt x="209517" y="134932"/>
                </a:cubicBezTo>
                <a:cubicBezTo>
                  <a:pt x="205238" y="139918"/>
                  <a:pt x="202038" y="145853"/>
                  <a:pt x="199917" y="152736"/>
                </a:cubicBezTo>
                <a:cubicBezTo>
                  <a:pt x="197797" y="159619"/>
                  <a:pt x="196736" y="167154"/>
                  <a:pt x="196736" y="175339"/>
                </a:cubicBezTo>
                <a:cubicBezTo>
                  <a:pt x="196736" y="183822"/>
                  <a:pt x="197741" y="191413"/>
                  <a:pt x="199750" y="198110"/>
                </a:cubicBezTo>
                <a:cubicBezTo>
                  <a:pt x="201759" y="204807"/>
                  <a:pt x="204810" y="210500"/>
                  <a:pt x="208903" y="215188"/>
                </a:cubicBezTo>
                <a:cubicBezTo>
                  <a:pt x="212996" y="219876"/>
                  <a:pt x="218112" y="223448"/>
                  <a:pt x="224251" y="225903"/>
                </a:cubicBezTo>
                <a:cubicBezTo>
                  <a:pt x="230390" y="228359"/>
                  <a:pt x="237589" y="229587"/>
                  <a:pt x="245849" y="229587"/>
                </a:cubicBezTo>
                <a:cubicBezTo>
                  <a:pt x="254333" y="229587"/>
                  <a:pt x="261793" y="228192"/>
                  <a:pt x="268229" y="225401"/>
                </a:cubicBezTo>
                <a:cubicBezTo>
                  <a:pt x="274666" y="222611"/>
                  <a:pt x="280024" y="218722"/>
                  <a:pt x="284303" y="213737"/>
                </a:cubicBezTo>
                <a:cubicBezTo>
                  <a:pt x="288582" y="208751"/>
                  <a:pt x="291800" y="202816"/>
                  <a:pt x="293958" y="195933"/>
                </a:cubicBezTo>
                <a:cubicBezTo>
                  <a:pt x="296116" y="189050"/>
                  <a:pt x="297195" y="181515"/>
                  <a:pt x="297195" y="173330"/>
                </a:cubicBezTo>
                <a:cubicBezTo>
                  <a:pt x="297195" y="164921"/>
                  <a:pt x="296172" y="157368"/>
                  <a:pt x="294126" y="150671"/>
                </a:cubicBezTo>
                <a:cubicBezTo>
                  <a:pt x="292079" y="143974"/>
                  <a:pt x="289010" y="138281"/>
                  <a:pt x="284917" y="133593"/>
                </a:cubicBezTo>
                <a:cubicBezTo>
                  <a:pt x="280824" y="128905"/>
                  <a:pt x="275708" y="125333"/>
                  <a:pt x="269569" y="122877"/>
                </a:cubicBezTo>
                <a:cubicBezTo>
                  <a:pt x="263430" y="120422"/>
                  <a:pt x="256230" y="119194"/>
                  <a:pt x="247970" y="119194"/>
                </a:cubicBezTo>
                <a:close/>
                <a:moveTo>
                  <a:pt x="96910" y="83028"/>
                </a:moveTo>
                <a:cubicBezTo>
                  <a:pt x="96314" y="83028"/>
                  <a:pt x="95775" y="83177"/>
                  <a:pt x="95291" y="83475"/>
                </a:cubicBezTo>
                <a:cubicBezTo>
                  <a:pt x="94807" y="83773"/>
                  <a:pt x="94417" y="84256"/>
                  <a:pt x="94119" y="84926"/>
                </a:cubicBezTo>
                <a:cubicBezTo>
                  <a:pt x="93821" y="85596"/>
                  <a:pt x="93580" y="86470"/>
                  <a:pt x="93394" y="87549"/>
                </a:cubicBezTo>
                <a:cubicBezTo>
                  <a:pt x="93208" y="88628"/>
                  <a:pt x="93115" y="89875"/>
                  <a:pt x="93115" y="91288"/>
                </a:cubicBezTo>
                <a:cubicBezTo>
                  <a:pt x="93115" y="92702"/>
                  <a:pt x="93208" y="93930"/>
                  <a:pt x="93394" y="94972"/>
                </a:cubicBezTo>
                <a:cubicBezTo>
                  <a:pt x="93580" y="96014"/>
                  <a:pt x="93821" y="96851"/>
                  <a:pt x="94119" y="97483"/>
                </a:cubicBezTo>
                <a:cubicBezTo>
                  <a:pt x="94417" y="98116"/>
                  <a:pt x="94807" y="98581"/>
                  <a:pt x="95291" y="98879"/>
                </a:cubicBezTo>
                <a:cubicBezTo>
                  <a:pt x="95775" y="99176"/>
                  <a:pt x="96314" y="99325"/>
                  <a:pt x="96910" y="99325"/>
                </a:cubicBezTo>
                <a:lnTo>
                  <a:pt x="137540" y="99325"/>
                </a:lnTo>
                <a:lnTo>
                  <a:pt x="137540" y="224564"/>
                </a:lnTo>
                <a:cubicBezTo>
                  <a:pt x="137540" y="225159"/>
                  <a:pt x="137689" y="225680"/>
                  <a:pt x="137986" y="226127"/>
                </a:cubicBezTo>
                <a:cubicBezTo>
                  <a:pt x="138284" y="226573"/>
                  <a:pt x="138805" y="226927"/>
                  <a:pt x="139549" y="227187"/>
                </a:cubicBezTo>
                <a:cubicBezTo>
                  <a:pt x="140293" y="227448"/>
                  <a:pt x="141298" y="227671"/>
                  <a:pt x="142563" y="227857"/>
                </a:cubicBezTo>
                <a:cubicBezTo>
                  <a:pt x="143828" y="228043"/>
                  <a:pt x="145353" y="228136"/>
                  <a:pt x="147139" y="228136"/>
                </a:cubicBezTo>
                <a:cubicBezTo>
                  <a:pt x="149000" y="228136"/>
                  <a:pt x="150544" y="228043"/>
                  <a:pt x="151771" y="227857"/>
                </a:cubicBezTo>
                <a:cubicBezTo>
                  <a:pt x="152999" y="227671"/>
                  <a:pt x="153985" y="227448"/>
                  <a:pt x="154729" y="227187"/>
                </a:cubicBezTo>
                <a:cubicBezTo>
                  <a:pt x="155474" y="226927"/>
                  <a:pt x="155994" y="226573"/>
                  <a:pt x="156292" y="226127"/>
                </a:cubicBezTo>
                <a:cubicBezTo>
                  <a:pt x="156590" y="225680"/>
                  <a:pt x="156739" y="225159"/>
                  <a:pt x="156739" y="224564"/>
                </a:cubicBezTo>
                <a:lnTo>
                  <a:pt x="156739" y="99325"/>
                </a:lnTo>
                <a:lnTo>
                  <a:pt x="197369" y="99325"/>
                </a:lnTo>
                <a:cubicBezTo>
                  <a:pt x="197964" y="99325"/>
                  <a:pt x="198503" y="99176"/>
                  <a:pt x="198987" y="98879"/>
                </a:cubicBezTo>
                <a:cubicBezTo>
                  <a:pt x="199471" y="98581"/>
                  <a:pt x="199880" y="98116"/>
                  <a:pt x="200215" y="97483"/>
                </a:cubicBezTo>
                <a:cubicBezTo>
                  <a:pt x="200550" y="96851"/>
                  <a:pt x="200792" y="96014"/>
                  <a:pt x="200941" y="94972"/>
                </a:cubicBezTo>
                <a:cubicBezTo>
                  <a:pt x="201089" y="93930"/>
                  <a:pt x="201164" y="92702"/>
                  <a:pt x="201164" y="91288"/>
                </a:cubicBezTo>
                <a:cubicBezTo>
                  <a:pt x="201164" y="89875"/>
                  <a:pt x="201089" y="88628"/>
                  <a:pt x="200941" y="87549"/>
                </a:cubicBezTo>
                <a:cubicBezTo>
                  <a:pt x="200792" y="86470"/>
                  <a:pt x="200550" y="85596"/>
                  <a:pt x="200215" y="84926"/>
                </a:cubicBezTo>
                <a:cubicBezTo>
                  <a:pt x="199880" y="84256"/>
                  <a:pt x="199471" y="83773"/>
                  <a:pt x="198987" y="83475"/>
                </a:cubicBezTo>
                <a:cubicBezTo>
                  <a:pt x="198503" y="83177"/>
                  <a:pt x="197964" y="83028"/>
                  <a:pt x="197369" y="83028"/>
                </a:cubicBezTo>
                <a:close/>
                <a:moveTo>
                  <a:pt x="460683" y="79345"/>
                </a:moveTo>
                <a:cubicBezTo>
                  <a:pt x="456292" y="79345"/>
                  <a:pt x="453279" y="80126"/>
                  <a:pt x="451641" y="81689"/>
                </a:cubicBezTo>
                <a:cubicBezTo>
                  <a:pt x="450004" y="83252"/>
                  <a:pt x="449186" y="86191"/>
                  <a:pt x="449186" y="90507"/>
                </a:cubicBezTo>
                <a:cubicBezTo>
                  <a:pt x="449186" y="94749"/>
                  <a:pt x="449986" y="97632"/>
                  <a:pt x="451586" y="99158"/>
                </a:cubicBezTo>
                <a:cubicBezTo>
                  <a:pt x="453186" y="100683"/>
                  <a:pt x="456144" y="101446"/>
                  <a:pt x="460460" y="101446"/>
                </a:cubicBezTo>
                <a:cubicBezTo>
                  <a:pt x="464850" y="101446"/>
                  <a:pt x="467864" y="100665"/>
                  <a:pt x="469501" y="99102"/>
                </a:cubicBezTo>
                <a:cubicBezTo>
                  <a:pt x="471138" y="97539"/>
                  <a:pt x="471957" y="94600"/>
                  <a:pt x="471957" y="90284"/>
                </a:cubicBezTo>
                <a:cubicBezTo>
                  <a:pt x="471957" y="86042"/>
                  <a:pt x="471157" y="83159"/>
                  <a:pt x="469557" y="81633"/>
                </a:cubicBezTo>
                <a:cubicBezTo>
                  <a:pt x="467957" y="80108"/>
                  <a:pt x="464999" y="79345"/>
                  <a:pt x="460683" y="79345"/>
                </a:cubicBezTo>
                <a:close/>
                <a:moveTo>
                  <a:pt x="101044" y="0"/>
                </a:moveTo>
                <a:lnTo>
                  <a:pt x="527028" y="0"/>
                </a:lnTo>
                <a:cubicBezTo>
                  <a:pt x="582828" y="0"/>
                  <a:pt x="628072" y="77103"/>
                  <a:pt x="628072" y="172226"/>
                </a:cubicBezTo>
                <a:cubicBezTo>
                  <a:pt x="628072" y="267349"/>
                  <a:pt x="582828" y="344452"/>
                  <a:pt x="527028" y="344452"/>
                </a:cubicBezTo>
                <a:lnTo>
                  <a:pt x="101044" y="344452"/>
                </a:lnTo>
                <a:cubicBezTo>
                  <a:pt x="45245" y="344452"/>
                  <a:pt x="0" y="267349"/>
                  <a:pt x="0" y="172226"/>
                </a:cubicBezTo>
                <a:cubicBezTo>
                  <a:pt x="0" y="77103"/>
                  <a:pt x="45245" y="0"/>
                  <a:pt x="1010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E55C66-D491-E1E0-884C-9323593AB0F9}"/>
              </a:ext>
            </a:extLst>
          </p:cNvPr>
          <p:cNvSpPr/>
          <p:nvPr/>
        </p:nvSpPr>
        <p:spPr>
          <a:xfrm>
            <a:off x="3111202" y="1986897"/>
            <a:ext cx="2659878" cy="3877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8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Vai </a:t>
            </a:r>
            <a:r>
              <a:rPr lang="en-US" err="1">
                <a:latin typeface="Lato"/>
                <a:ea typeface="Lato"/>
                <a:cs typeface="Lato"/>
              </a:rPr>
              <a:t>trò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các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khối</a:t>
            </a:r>
            <a:endParaRPr lang="en-US" err="1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249872" y="3344339"/>
            <a:ext cx="4032123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vi-VN">
                <a:latin typeface="Arial"/>
                <a:cs typeface="Arial"/>
              </a:rPr>
              <a:t>Gửi thông tin dựa trên hiện trạng môi trường xung quanh(trong vùng hoạt động)</a:t>
            </a:r>
            <a:endParaRPr lang="en-GB">
              <a:latin typeface="Arial"/>
              <a:cs typeface="Arial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51798CF-0AD4-8A51-B68B-4641BB03038A}"/>
              </a:ext>
            </a:extLst>
          </p:cNvPr>
          <p:cNvSpPr txBox="1">
            <a:spLocks/>
          </p:cNvSpPr>
          <p:nvPr/>
        </p:nvSpPr>
        <p:spPr>
          <a:xfrm>
            <a:off x="4924514" y="3343582"/>
            <a:ext cx="4224403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+mn-lt"/>
                <a:cs typeface="+mn-lt"/>
              </a:rPr>
              <a:t>Broker </a:t>
            </a:r>
            <a:r>
              <a:rPr lang="en-GB" err="1">
                <a:ea typeface="+mn-lt"/>
                <a:cs typeface="+mn-lt"/>
              </a:rPr>
              <a:t>nhận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những</a:t>
            </a:r>
            <a:r>
              <a:rPr lang="en-GB">
                <a:ea typeface="+mn-lt"/>
                <a:cs typeface="+mn-lt"/>
              </a:rPr>
              <a:t> subscription </a:t>
            </a:r>
            <a:r>
              <a:rPr lang="en-GB" err="1">
                <a:ea typeface="+mn-lt"/>
                <a:cs typeface="+mn-lt"/>
              </a:rPr>
              <a:t>từ</a:t>
            </a:r>
            <a:r>
              <a:rPr lang="en-GB">
                <a:ea typeface="+mn-lt"/>
                <a:cs typeface="+mn-lt"/>
              </a:rPr>
              <a:t> client, </a:t>
            </a:r>
            <a:r>
              <a:rPr lang="en-GB" err="1">
                <a:ea typeface="+mn-lt"/>
                <a:cs typeface="+mn-lt"/>
              </a:rPr>
              <a:t>nhận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thông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điệp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chuyển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những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thông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điệp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đến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các</a:t>
            </a:r>
            <a:r>
              <a:rPr lang="en-GB">
                <a:ea typeface="+mn-lt"/>
                <a:cs typeface="+mn-lt"/>
              </a:rPr>
              <a:t> subscriber </a:t>
            </a:r>
            <a:r>
              <a:rPr lang="en-GB" err="1">
                <a:ea typeface="+mn-lt"/>
                <a:cs typeface="+mn-lt"/>
              </a:rPr>
              <a:t>tương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ứng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dựa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trên</a:t>
            </a:r>
            <a:r>
              <a:rPr lang="en-GB">
                <a:ea typeface="+mn-lt"/>
                <a:cs typeface="+mn-lt"/>
              </a:rPr>
              <a:t> Subscriptions </a:t>
            </a:r>
            <a:r>
              <a:rPr lang="en-GB" err="1">
                <a:ea typeface="+mn-lt"/>
                <a:cs typeface="+mn-lt"/>
              </a:rPr>
              <a:t>từ</a:t>
            </a:r>
            <a:r>
              <a:rPr lang="en-GB">
                <a:ea typeface="+mn-lt"/>
                <a:cs typeface="+mn-lt"/>
              </a:rPr>
              <a:t> client.  </a:t>
            </a:r>
            <a:endParaRPr lang="en-GB">
              <a:cs typeface="Calibri" panose="020F0502020204030204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5065C89-72EC-B50C-520B-197148F58DDB}"/>
              </a:ext>
            </a:extLst>
          </p:cNvPr>
          <p:cNvSpPr txBox="1">
            <a:spLocks/>
          </p:cNvSpPr>
          <p:nvPr/>
        </p:nvSpPr>
        <p:spPr>
          <a:xfrm>
            <a:off x="864491" y="1050890"/>
            <a:ext cx="3187447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Khối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cảm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biến</a:t>
            </a:r>
            <a:endParaRPr lang="en-US" err="1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7FB76-200D-A438-16D7-F6F4ADC4A5C2}"/>
              </a:ext>
            </a:extLst>
          </p:cNvPr>
          <p:cNvSpPr txBox="1">
            <a:spLocks/>
          </p:cNvSpPr>
          <p:nvPr/>
        </p:nvSpPr>
        <p:spPr>
          <a:xfrm>
            <a:off x="5906509" y="1050890"/>
            <a:ext cx="1360784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Broker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43EFB8E3-4C77-5E3C-956A-4A57B733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8" y="1491241"/>
            <a:ext cx="1920668" cy="194203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97B7F46-71AF-3F6D-5FA2-2600C9606E85}"/>
              </a:ext>
            </a:extLst>
          </p:cNvPr>
          <p:cNvGrpSpPr/>
          <p:nvPr/>
        </p:nvGrpSpPr>
        <p:grpSpPr>
          <a:xfrm>
            <a:off x="5992736" y="1548925"/>
            <a:ext cx="1185730" cy="1815981"/>
            <a:chOff x="3332859" y="2040309"/>
            <a:chExt cx="2286000" cy="3685373"/>
          </a:xfrm>
        </p:grpSpPr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E71682B8-9849-9B75-6AA8-B3F8E06725C5}"/>
                </a:ext>
              </a:extLst>
            </p:cNvPr>
            <p:cNvSpPr/>
            <p:nvPr/>
          </p:nvSpPr>
          <p:spPr>
            <a:xfrm>
              <a:off x="3332859" y="2040309"/>
              <a:ext cx="2286000" cy="3685373"/>
            </a:xfrm>
            <a:prstGeom prst="can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0A70F4-5815-0172-C5EB-E77C37B64DEE}"/>
                </a:ext>
              </a:extLst>
            </p:cNvPr>
            <p:cNvSpPr txBox="1"/>
            <p:nvPr/>
          </p:nvSpPr>
          <p:spPr>
            <a:xfrm>
              <a:off x="4207768" y="3713713"/>
              <a:ext cx="628072" cy="344452"/>
            </a:xfrm>
            <a:custGeom>
              <a:avLst/>
              <a:gdLst/>
              <a:ahLst/>
              <a:cxnLst/>
              <a:rect l="l" t="t" r="r" b="b"/>
              <a:pathLst>
                <a:path w="628072" h="344452">
                  <a:moveTo>
                    <a:pt x="375997" y="135044"/>
                  </a:moveTo>
                  <a:cubicBezTo>
                    <a:pt x="380788" y="135044"/>
                    <a:pt x="384794" y="136160"/>
                    <a:pt x="388013" y="138392"/>
                  </a:cubicBezTo>
                  <a:cubicBezTo>
                    <a:pt x="391233" y="140625"/>
                    <a:pt x="393797" y="143601"/>
                    <a:pt x="395707" y="147322"/>
                  </a:cubicBezTo>
                  <a:cubicBezTo>
                    <a:pt x="397616" y="151043"/>
                    <a:pt x="398963" y="155303"/>
                    <a:pt x="399749" y="160103"/>
                  </a:cubicBezTo>
                  <a:cubicBezTo>
                    <a:pt x="400535" y="164903"/>
                    <a:pt x="400928" y="169870"/>
                    <a:pt x="400928" y="175004"/>
                  </a:cubicBezTo>
                  <a:cubicBezTo>
                    <a:pt x="400928" y="179692"/>
                    <a:pt x="400442" y="184343"/>
                    <a:pt x="399469" y="188957"/>
                  </a:cubicBezTo>
                  <a:cubicBezTo>
                    <a:pt x="398495" y="193571"/>
                    <a:pt x="396979" y="197738"/>
                    <a:pt x="394920" y="201458"/>
                  </a:cubicBezTo>
                  <a:cubicBezTo>
                    <a:pt x="392861" y="205179"/>
                    <a:pt x="390165" y="208156"/>
                    <a:pt x="386834" y="210388"/>
                  </a:cubicBezTo>
                  <a:cubicBezTo>
                    <a:pt x="383502" y="212621"/>
                    <a:pt x="379515" y="213737"/>
                    <a:pt x="374874" y="213737"/>
                  </a:cubicBezTo>
                  <a:cubicBezTo>
                    <a:pt x="369858" y="213737"/>
                    <a:pt x="365066" y="212100"/>
                    <a:pt x="360499" y="208825"/>
                  </a:cubicBezTo>
                  <a:cubicBezTo>
                    <a:pt x="355932" y="205551"/>
                    <a:pt x="351102" y="200826"/>
                    <a:pt x="346011" y="194650"/>
                  </a:cubicBezTo>
                  <a:lnTo>
                    <a:pt x="346011" y="154689"/>
                  </a:lnTo>
                  <a:cubicBezTo>
                    <a:pt x="348930" y="151043"/>
                    <a:pt x="351700" y="147973"/>
                    <a:pt x="354321" y="145480"/>
                  </a:cubicBezTo>
                  <a:cubicBezTo>
                    <a:pt x="356942" y="142988"/>
                    <a:pt x="359450" y="140978"/>
                    <a:pt x="361846" y="139453"/>
                  </a:cubicBezTo>
                  <a:cubicBezTo>
                    <a:pt x="364242" y="137927"/>
                    <a:pt x="366600" y="136811"/>
                    <a:pt x="368921" y="136104"/>
                  </a:cubicBezTo>
                  <a:cubicBezTo>
                    <a:pt x="371242" y="135397"/>
                    <a:pt x="373600" y="135044"/>
                    <a:pt x="375997" y="135044"/>
                  </a:cubicBezTo>
                  <a:close/>
                  <a:moveTo>
                    <a:pt x="247246" y="134597"/>
                  </a:moveTo>
                  <a:cubicBezTo>
                    <a:pt x="253179" y="134597"/>
                    <a:pt x="258134" y="135658"/>
                    <a:pt x="262114" y="137779"/>
                  </a:cubicBezTo>
                  <a:cubicBezTo>
                    <a:pt x="266093" y="139899"/>
                    <a:pt x="269247" y="142783"/>
                    <a:pt x="271575" y="146429"/>
                  </a:cubicBezTo>
                  <a:cubicBezTo>
                    <a:pt x="273902" y="150076"/>
                    <a:pt x="275573" y="154317"/>
                    <a:pt x="276587" y="159154"/>
                  </a:cubicBezTo>
                  <a:cubicBezTo>
                    <a:pt x="277601" y="163991"/>
                    <a:pt x="278108" y="169126"/>
                    <a:pt x="278108" y="174558"/>
                  </a:cubicBezTo>
                  <a:cubicBezTo>
                    <a:pt x="278108" y="180362"/>
                    <a:pt x="277507" y="185683"/>
                    <a:pt x="276305" y="190520"/>
                  </a:cubicBezTo>
                  <a:cubicBezTo>
                    <a:pt x="275104" y="195356"/>
                    <a:pt x="273227" y="199524"/>
                    <a:pt x="270674" y="203021"/>
                  </a:cubicBezTo>
                  <a:cubicBezTo>
                    <a:pt x="268121" y="206519"/>
                    <a:pt x="264855" y="209235"/>
                    <a:pt x="260876" y="211169"/>
                  </a:cubicBezTo>
                  <a:cubicBezTo>
                    <a:pt x="256896" y="213104"/>
                    <a:pt x="252203" y="214072"/>
                    <a:pt x="246796" y="214072"/>
                  </a:cubicBezTo>
                  <a:cubicBezTo>
                    <a:pt x="240864" y="214072"/>
                    <a:pt x="235908" y="213011"/>
                    <a:pt x="231929" y="210890"/>
                  </a:cubicBezTo>
                  <a:cubicBezTo>
                    <a:pt x="227950" y="208770"/>
                    <a:pt x="224777" y="205905"/>
                    <a:pt x="222412" y="202296"/>
                  </a:cubicBezTo>
                  <a:cubicBezTo>
                    <a:pt x="220048" y="198686"/>
                    <a:pt x="218358" y="194463"/>
                    <a:pt x="217344" y="189627"/>
                  </a:cubicBezTo>
                  <a:cubicBezTo>
                    <a:pt x="216330" y="184790"/>
                    <a:pt x="215823" y="179618"/>
                    <a:pt x="215823" y="174111"/>
                  </a:cubicBezTo>
                  <a:cubicBezTo>
                    <a:pt x="215823" y="168381"/>
                    <a:pt x="216443" y="163098"/>
                    <a:pt x="217682" y="158261"/>
                  </a:cubicBezTo>
                  <a:cubicBezTo>
                    <a:pt x="218921" y="153424"/>
                    <a:pt x="220816" y="149238"/>
                    <a:pt x="223369" y="145704"/>
                  </a:cubicBezTo>
                  <a:cubicBezTo>
                    <a:pt x="225922" y="142169"/>
                    <a:pt x="229169" y="139434"/>
                    <a:pt x="233112" y="137500"/>
                  </a:cubicBezTo>
                  <a:cubicBezTo>
                    <a:pt x="237054" y="135565"/>
                    <a:pt x="241765" y="134597"/>
                    <a:pt x="247246" y="134597"/>
                  </a:cubicBezTo>
                  <a:close/>
                  <a:moveTo>
                    <a:pt x="460571" y="120756"/>
                  </a:moveTo>
                  <a:cubicBezTo>
                    <a:pt x="458785" y="120756"/>
                    <a:pt x="457297" y="120831"/>
                    <a:pt x="456106" y="120980"/>
                  </a:cubicBezTo>
                  <a:cubicBezTo>
                    <a:pt x="454916" y="121128"/>
                    <a:pt x="453967" y="121352"/>
                    <a:pt x="453260" y="121649"/>
                  </a:cubicBezTo>
                  <a:cubicBezTo>
                    <a:pt x="452553" y="121947"/>
                    <a:pt x="452069" y="122319"/>
                    <a:pt x="451809" y="122766"/>
                  </a:cubicBezTo>
                  <a:cubicBezTo>
                    <a:pt x="451548" y="123212"/>
                    <a:pt x="451418" y="123696"/>
                    <a:pt x="451418" y="124217"/>
                  </a:cubicBezTo>
                  <a:lnTo>
                    <a:pt x="451418" y="224676"/>
                  </a:lnTo>
                  <a:cubicBezTo>
                    <a:pt x="451418" y="225271"/>
                    <a:pt x="451548" y="225773"/>
                    <a:pt x="451809" y="226182"/>
                  </a:cubicBezTo>
                  <a:cubicBezTo>
                    <a:pt x="452069" y="226592"/>
                    <a:pt x="452553" y="226945"/>
                    <a:pt x="453260" y="227243"/>
                  </a:cubicBezTo>
                  <a:cubicBezTo>
                    <a:pt x="453967" y="227541"/>
                    <a:pt x="454916" y="227764"/>
                    <a:pt x="456106" y="227913"/>
                  </a:cubicBezTo>
                  <a:cubicBezTo>
                    <a:pt x="457297" y="228061"/>
                    <a:pt x="458785" y="228136"/>
                    <a:pt x="460571" y="228136"/>
                  </a:cubicBezTo>
                  <a:cubicBezTo>
                    <a:pt x="462432" y="228136"/>
                    <a:pt x="463957" y="228061"/>
                    <a:pt x="465148" y="227913"/>
                  </a:cubicBezTo>
                  <a:cubicBezTo>
                    <a:pt x="466338" y="227764"/>
                    <a:pt x="467268" y="227541"/>
                    <a:pt x="467938" y="227243"/>
                  </a:cubicBezTo>
                  <a:cubicBezTo>
                    <a:pt x="468608" y="226945"/>
                    <a:pt x="469092" y="226592"/>
                    <a:pt x="469389" y="226182"/>
                  </a:cubicBezTo>
                  <a:cubicBezTo>
                    <a:pt x="469687" y="225773"/>
                    <a:pt x="469836" y="225271"/>
                    <a:pt x="469836" y="224676"/>
                  </a:cubicBezTo>
                  <a:lnTo>
                    <a:pt x="469836" y="124217"/>
                  </a:lnTo>
                  <a:cubicBezTo>
                    <a:pt x="469836" y="123696"/>
                    <a:pt x="469687" y="123212"/>
                    <a:pt x="469389" y="122766"/>
                  </a:cubicBezTo>
                  <a:cubicBezTo>
                    <a:pt x="469092" y="122319"/>
                    <a:pt x="468608" y="121947"/>
                    <a:pt x="467938" y="121649"/>
                  </a:cubicBezTo>
                  <a:cubicBezTo>
                    <a:pt x="467268" y="121352"/>
                    <a:pt x="466338" y="121128"/>
                    <a:pt x="465148" y="120980"/>
                  </a:cubicBezTo>
                  <a:cubicBezTo>
                    <a:pt x="463957" y="120831"/>
                    <a:pt x="462432" y="120756"/>
                    <a:pt x="460571" y="120756"/>
                  </a:cubicBezTo>
                  <a:close/>
                  <a:moveTo>
                    <a:pt x="548417" y="119305"/>
                  </a:moveTo>
                  <a:cubicBezTo>
                    <a:pt x="541794" y="119305"/>
                    <a:pt x="535636" y="120403"/>
                    <a:pt x="529944" y="122598"/>
                  </a:cubicBezTo>
                  <a:cubicBezTo>
                    <a:pt x="524251" y="124793"/>
                    <a:pt x="519302" y="128161"/>
                    <a:pt x="515098" y="132700"/>
                  </a:cubicBezTo>
                  <a:cubicBezTo>
                    <a:pt x="510894" y="137239"/>
                    <a:pt x="507582" y="143062"/>
                    <a:pt x="505164" y="150169"/>
                  </a:cubicBezTo>
                  <a:cubicBezTo>
                    <a:pt x="502745" y="157275"/>
                    <a:pt x="501536" y="165777"/>
                    <a:pt x="501536" y="175674"/>
                  </a:cubicBezTo>
                  <a:cubicBezTo>
                    <a:pt x="501536" y="184380"/>
                    <a:pt x="502522" y="192064"/>
                    <a:pt x="504494" y="198724"/>
                  </a:cubicBezTo>
                  <a:cubicBezTo>
                    <a:pt x="506466" y="205384"/>
                    <a:pt x="509331" y="211002"/>
                    <a:pt x="513089" y="215578"/>
                  </a:cubicBezTo>
                  <a:cubicBezTo>
                    <a:pt x="516847" y="220155"/>
                    <a:pt x="521516" y="223634"/>
                    <a:pt x="527097" y="226015"/>
                  </a:cubicBezTo>
                  <a:cubicBezTo>
                    <a:pt x="532678" y="228396"/>
                    <a:pt x="539078" y="229587"/>
                    <a:pt x="546296" y="229587"/>
                  </a:cubicBezTo>
                  <a:cubicBezTo>
                    <a:pt x="549794" y="229587"/>
                    <a:pt x="553179" y="229252"/>
                    <a:pt x="556454" y="228582"/>
                  </a:cubicBezTo>
                  <a:cubicBezTo>
                    <a:pt x="559728" y="227913"/>
                    <a:pt x="562760" y="227038"/>
                    <a:pt x="565551" y="225959"/>
                  </a:cubicBezTo>
                  <a:cubicBezTo>
                    <a:pt x="568341" y="224880"/>
                    <a:pt x="570853" y="223652"/>
                    <a:pt x="573085" y="222276"/>
                  </a:cubicBezTo>
                  <a:cubicBezTo>
                    <a:pt x="575318" y="220899"/>
                    <a:pt x="576899" y="219746"/>
                    <a:pt x="577829" y="218815"/>
                  </a:cubicBezTo>
                  <a:cubicBezTo>
                    <a:pt x="578759" y="217885"/>
                    <a:pt x="579355" y="217178"/>
                    <a:pt x="579615" y="216695"/>
                  </a:cubicBezTo>
                  <a:cubicBezTo>
                    <a:pt x="579876" y="216211"/>
                    <a:pt x="580099" y="215653"/>
                    <a:pt x="580285" y="215020"/>
                  </a:cubicBezTo>
                  <a:cubicBezTo>
                    <a:pt x="580471" y="214388"/>
                    <a:pt x="580601" y="213607"/>
                    <a:pt x="580675" y="212676"/>
                  </a:cubicBezTo>
                  <a:cubicBezTo>
                    <a:pt x="580750" y="211746"/>
                    <a:pt x="580787" y="210649"/>
                    <a:pt x="580787" y="209384"/>
                  </a:cubicBezTo>
                  <a:cubicBezTo>
                    <a:pt x="580787" y="207895"/>
                    <a:pt x="580731" y="206612"/>
                    <a:pt x="580620" y="205533"/>
                  </a:cubicBezTo>
                  <a:cubicBezTo>
                    <a:pt x="580508" y="204454"/>
                    <a:pt x="580322" y="203561"/>
                    <a:pt x="580062" y="202854"/>
                  </a:cubicBezTo>
                  <a:cubicBezTo>
                    <a:pt x="579801" y="202147"/>
                    <a:pt x="579485" y="201644"/>
                    <a:pt x="579113" y="201347"/>
                  </a:cubicBezTo>
                  <a:cubicBezTo>
                    <a:pt x="578741" y="201049"/>
                    <a:pt x="578294" y="200900"/>
                    <a:pt x="577773" y="200900"/>
                  </a:cubicBezTo>
                  <a:cubicBezTo>
                    <a:pt x="576880" y="200900"/>
                    <a:pt x="575634" y="201551"/>
                    <a:pt x="574034" y="202854"/>
                  </a:cubicBezTo>
                  <a:cubicBezTo>
                    <a:pt x="572434" y="204156"/>
                    <a:pt x="570462" y="205607"/>
                    <a:pt x="568118" y="207207"/>
                  </a:cubicBezTo>
                  <a:cubicBezTo>
                    <a:pt x="565774" y="208807"/>
                    <a:pt x="563002" y="210276"/>
                    <a:pt x="559802" y="211616"/>
                  </a:cubicBezTo>
                  <a:cubicBezTo>
                    <a:pt x="556603" y="212955"/>
                    <a:pt x="552882" y="213625"/>
                    <a:pt x="548640" y="213625"/>
                  </a:cubicBezTo>
                  <a:cubicBezTo>
                    <a:pt x="544175" y="213625"/>
                    <a:pt x="540213" y="212825"/>
                    <a:pt x="536753" y="211225"/>
                  </a:cubicBezTo>
                  <a:cubicBezTo>
                    <a:pt x="533292" y="209625"/>
                    <a:pt x="530372" y="207188"/>
                    <a:pt x="527990" y="203914"/>
                  </a:cubicBezTo>
                  <a:cubicBezTo>
                    <a:pt x="525609" y="200640"/>
                    <a:pt x="523805" y="196566"/>
                    <a:pt x="522577" y="191692"/>
                  </a:cubicBezTo>
                  <a:cubicBezTo>
                    <a:pt x="521349" y="186817"/>
                    <a:pt x="520735" y="181143"/>
                    <a:pt x="520735" y="174669"/>
                  </a:cubicBezTo>
                  <a:cubicBezTo>
                    <a:pt x="520735" y="161721"/>
                    <a:pt x="523098" y="151843"/>
                    <a:pt x="527823" y="145034"/>
                  </a:cubicBezTo>
                  <a:cubicBezTo>
                    <a:pt x="532548" y="138225"/>
                    <a:pt x="539338" y="134821"/>
                    <a:pt x="548194" y="134821"/>
                  </a:cubicBezTo>
                  <a:cubicBezTo>
                    <a:pt x="552510" y="134821"/>
                    <a:pt x="556249" y="135435"/>
                    <a:pt x="559412" y="136662"/>
                  </a:cubicBezTo>
                  <a:cubicBezTo>
                    <a:pt x="562574" y="137890"/>
                    <a:pt x="565272" y="139248"/>
                    <a:pt x="567504" y="140737"/>
                  </a:cubicBezTo>
                  <a:cubicBezTo>
                    <a:pt x="569737" y="142225"/>
                    <a:pt x="571578" y="143583"/>
                    <a:pt x="573029" y="144811"/>
                  </a:cubicBezTo>
                  <a:cubicBezTo>
                    <a:pt x="574480" y="146039"/>
                    <a:pt x="575764" y="146652"/>
                    <a:pt x="576880" y="146652"/>
                  </a:cubicBezTo>
                  <a:cubicBezTo>
                    <a:pt x="577848" y="146652"/>
                    <a:pt x="578666" y="146076"/>
                    <a:pt x="579336" y="144922"/>
                  </a:cubicBezTo>
                  <a:cubicBezTo>
                    <a:pt x="580006" y="143769"/>
                    <a:pt x="580341" y="141741"/>
                    <a:pt x="580341" y="138839"/>
                  </a:cubicBezTo>
                  <a:cubicBezTo>
                    <a:pt x="580341" y="137500"/>
                    <a:pt x="580303" y="136383"/>
                    <a:pt x="580229" y="135490"/>
                  </a:cubicBezTo>
                  <a:cubicBezTo>
                    <a:pt x="580155" y="134597"/>
                    <a:pt x="580006" y="133797"/>
                    <a:pt x="579782" y="133090"/>
                  </a:cubicBezTo>
                  <a:cubicBezTo>
                    <a:pt x="579559" y="132384"/>
                    <a:pt x="579280" y="131770"/>
                    <a:pt x="578945" y="131249"/>
                  </a:cubicBezTo>
                  <a:cubicBezTo>
                    <a:pt x="578610" y="130728"/>
                    <a:pt x="577997" y="130021"/>
                    <a:pt x="577104" y="129128"/>
                  </a:cubicBezTo>
                  <a:cubicBezTo>
                    <a:pt x="576211" y="128235"/>
                    <a:pt x="574778" y="127156"/>
                    <a:pt x="572806" y="125891"/>
                  </a:cubicBezTo>
                  <a:cubicBezTo>
                    <a:pt x="570834" y="124626"/>
                    <a:pt x="568583" y="123510"/>
                    <a:pt x="566053" y="122542"/>
                  </a:cubicBezTo>
                  <a:cubicBezTo>
                    <a:pt x="563523" y="121575"/>
                    <a:pt x="560751" y="120794"/>
                    <a:pt x="557737" y="120198"/>
                  </a:cubicBezTo>
                  <a:cubicBezTo>
                    <a:pt x="554724" y="119603"/>
                    <a:pt x="551617" y="119305"/>
                    <a:pt x="548417" y="119305"/>
                  </a:cubicBezTo>
                  <a:close/>
                  <a:moveTo>
                    <a:pt x="379497" y="119194"/>
                  </a:moveTo>
                  <a:cubicBezTo>
                    <a:pt x="376148" y="119194"/>
                    <a:pt x="372967" y="119584"/>
                    <a:pt x="369953" y="120366"/>
                  </a:cubicBezTo>
                  <a:cubicBezTo>
                    <a:pt x="366940" y="121147"/>
                    <a:pt x="364000" y="122300"/>
                    <a:pt x="361135" y="123826"/>
                  </a:cubicBezTo>
                  <a:cubicBezTo>
                    <a:pt x="358270" y="125351"/>
                    <a:pt x="355424" y="127268"/>
                    <a:pt x="352596" y="129574"/>
                  </a:cubicBezTo>
                  <a:cubicBezTo>
                    <a:pt x="349769" y="131881"/>
                    <a:pt x="346829" y="134597"/>
                    <a:pt x="343778" y="137723"/>
                  </a:cubicBezTo>
                  <a:lnTo>
                    <a:pt x="343778" y="124217"/>
                  </a:lnTo>
                  <a:cubicBezTo>
                    <a:pt x="343778" y="123547"/>
                    <a:pt x="343648" y="123007"/>
                    <a:pt x="343388" y="122598"/>
                  </a:cubicBezTo>
                  <a:cubicBezTo>
                    <a:pt x="343127" y="122189"/>
                    <a:pt x="342662" y="121835"/>
                    <a:pt x="341992" y="121538"/>
                  </a:cubicBezTo>
                  <a:cubicBezTo>
                    <a:pt x="341323" y="121240"/>
                    <a:pt x="340485" y="121035"/>
                    <a:pt x="339481" y="120924"/>
                  </a:cubicBezTo>
                  <a:cubicBezTo>
                    <a:pt x="338476" y="120812"/>
                    <a:pt x="337193" y="120756"/>
                    <a:pt x="335630" y="120756"/>
                  </a:cubicBezTo>
                  <a:cubicBezTo>
                    <a:pt x="334142" y="120756"/>
                    <a:pt x="332877" y="120812"/>
                    <a:pt x="331835" y="120924"/>
                  </a:cubicBezTo>
                  <a:cubicBezTo>
                    <a:pt x="330793" y="121035"/>
                    <a:pt x="329937" y="121240"/>
                    <a:pt x="329268" y="121538"/>
                  </a:cubicBezTo>
                  <a:cubicBezTo>
                    <a:pt x="328598" y="121835"/>
                    <a:pt x="328151" y="122189"/>
                    <a:pt x="327928" y="122598"/>
                  </a:cubicBezTo>
                  <a:cubicBezTo>
                    <a:pt x="327705" y="123007"/>
                    <a:pt x="327593" y="123547"/>
                    <a:pt x="327593" y="124217"/>
                  </a:cubicBezTo>
                  <a:lnTo>
                    <a:pt x="327593" y="264524"/>
                  </a:lnTo>
                  <a:cubicBezTo>
                    <a:pt x="327593" y="265120"/>
                    <a:pt x="327723" y="265641"/>
                    <a:pt x="327984" y="266087"/>
                  </a:cubicBezTo>
                  <a:cubicBezTo>
                    <a:pt x="328244" y="266534"/>
                    <a:pt x="328728" y="266906"/>
                    <a:pt x="329435" y="267203"/>
                  </a:cubicBezTo>
                  <a:cubicBezTo>
                    <a:pt x="330142" y="267501"/>
                    <a:pt x="331091" y="267724"/>
                    <a:pt x="332281" y="267873"/>
                  </a:cubicBezTo>
                  <a:cubicBezTo>
                    <a:pt x="333472" y="268022"/>
                    <a:pt x="334960" y="268096"/>
                    <a:pt x="336746" y="268096"/>
                  </a:cubicBezTo>
                  <a:cubicBezTo>
                    <a:pt x="338607" y="268096"/>
                    <a:pt x="340132" y="268022"/>
                    <a:pt x="341323" y="267873"/>
                  </a:cubicBezTo>
                  <a:cubicBezTo>
                    <a:pt x="342513" y="267724"/>
                    <a:pt x="343443" y="267501"/>
                    <a:pt x="344113" y="267203"/>
                  </a:cubicBezTo>
                  <a:cubicBezTo>
                    <a:pt x="344783" y="266906"/>
                    <a:pt x="345267" y="266534"/>
                    <a:pt x="345564" y="266087"/>
                  </a:cubicBezTo>
                  <a:cubicBezTo>
                    <a:pt x="345862" y="265641"/>
                    <a:pt x="346011" y="265120"/>
                    <a:pt x="346011" y="264524"/>
                  </a:cubicBezTo>
                  <a:lnTo>
                    <a:pt x="346011" y="214295"/>
                  </a:lnTo>
                  <a:cubicBezTo>
                    <a:pt x="348690" y="216899"/>
                    <a:pt x="351220" y="219169"/>
                    <a:pt x="353601" y="221104"/>
                  </a:cubicBezTo>
                  <a:cubicBezTo>
                    <a:pt x="355982" y="223038"/>
                    <a:pt x="358382" y="224638"/>
                    <a:pt x="360801" y="225903"/>
                  </a:cubicBezTo>
                  <a:cubicBezTo>
                    <a:pt x="363219" y="227168"/>
                    <a:pt x="365693" y="228099"/>
                    <a:pt x="368223" y="228694"/>
                  </a:cubicBezTo>
                  <a:cubicBezTo>
                    <a:pt x="370753" y="229289"/>
                    <a:pt x="373507" y="229587"/>
                    <a:pt x="376483" y="229587"/>
                  </a:cubicBezTo>
                  <a:cubicBezTo>
                    <a:pt x="383478" y="229587"/>
                    <a:pt x="389692" y="228266"/>
                    <a:pt x="395124" y="225624"/>
                  </a:cubicBezTo>
                  <a:cubicBezTo>
                    <a:pt x="400556" y="222983"/>
                    <a:pt x="405114" y="219225"/>
                    <a:pt x="408798" y="214351"/>
                  </a:cubicBezTo>
                  <a:cubicBezTo>
                    <a:pt x="412481" y="209477"/>
                    <a:pt x="415272" y="203542"/>
                    <a:pt x="417169" y="196547"/>
                  </a:cubicBezTo>
                  <a:cubicBezTo>
                    <a:pt x="419067" y="189552"/>
                    <a:pt x="420016" y="181664"/>
                    <a:pt x="420016" y="172883"/>
                  </a:cubicBezTo>
                  <a:cubicBezTo>
                    <a:pt x="420016" y="165591"/>
                    <a:pt x="419271" y="158689"/>
                    <a:pt x="417783" y="152178"/>
                  </a:cubicBezTo>
                  <a:cubicBezTo>
                    <a:pt x="416295" y="145666"/>
                    <a:pt x="413932" y="139955"/>
                    <a:pt x="410695" y="135044"/>
                  </a:cubicBezTo>
                  <a:cubicBezTo>
                    <a:pt x="407458" y="130133"/>
                    <a:pt x="403272" y="126263"/>
                    <a:pt x="398138" y="123435"/>
                  </a:cubicBezTo>
                  <a:cubicBezTo>
                    <a:pt x="393003" y="120608"/>
                    <a:pt x="386790" y="119194"/>
                    <a:pt x="379497" y="119194"/>
                  </a:cubicBezTo>
                  <a:close/>
                  <a:moveTo>
                    <a:pt x="247970" y="119194"/>
                  </a:moveTo>
                  <a:cubicBezTo>
                    <a:pt x="239413" y="119194"/>
                    <a:pt x="231934" y="120570"/>
                    <a:pt x="225534" y="123324"/>
                  </a:cubicBezTo>
                  <a:cubicBezTo>
                    <a:pt x="219135" y="126077"/>
                    <a:pt x="213796" y="129946"/>
                    <a:pt x="209517" y="134932"/>
                  </a:cubicBezTo>
                  <a:cubicBezTo>
                    <a:pt x="205238" y="139918"/>
                    <a:pt x="202038" y="145853"/>
                    <a:pt x="199917" y="152736"/>
                  </a:cubicBezTo>
                  <a:cubicBezTo>
                    <a:pt x="197797" y="159619"/>
                    <a:pt x="196736" y="167154"/>
                    <a:pt x="196736" y="175339"/>
                  </a:cubicBezTo>
                  <a:cubicBezTo>
                    <a:pt x="196736" y="183822"/>
                    <a:pt x="197741" y="191413"/>
                    <a:pt x="199750" y="198110"/>
                  </a:cubicBezTo>
                  <a:cubicBezTo>
                    <a:pt x="201759" y="204807"/>
                    <a:pt x="204810" y="210500"/>
                    <a:pt x="208903" y="215188"/>
                  </a:cubicBezTo>
                  <a:cubicBezTo>
                    <a:pt x="212996" y="219876"/>
                    <a:pt x="218112" y="223448"/>
                    <a:pt x="224251" y="225903"/>
                  </a:cubicBezTo>
                  <a:cubicBezTo>
                    <a:pt x="230390" y="228359"/>
                    <a:pt x="237589" y="229587"/>
                    <a:pt x="245849" y="229587"/>
                  </a:cubicBezTo>
                  <a:cubicBezTo>
                    <a:pt x="254333" y="229587"/>
                    <a:pt x="261793" y="228192"/>
                    <a:pt x="268229" y="225401"/>
                  </a:cubicBezTo>
                  <a:cubicBezTo>
                    <a:pt x="274666" y="222611"/>
                    <a:pt x="280024" y="218722"/>
                    <a:pt x="284303" y="213737"/>
                  </a:cubicBezTo>
                  <a:cubicBezTo>
                    <a:pt x="288582" y="208751"/>
                    <a:pt x="291800" y="202816"/>
                    <a:pt x="293958" y="195933"/>
                  </a:cubicBezTo>
                  <a:cubicBezTo>
                    <a:pt x="296116" y="189050"/>
                    <a:pt x="297195" y="181515"/>
                    <a:pt x="297195" y="173330"/>
                  </a:cubicBezTo>
                  <a:cubicBezTo>
                    <a:pt x="297195" y="164921"/>
                    <a:pt x="296172" y="157368"/>
                    <a:pt x="294126" y="150671"/>
                  </a:cubicBezTo>
                  <a:cubicBezTo>
                    <a:pt x="292079" y="143974"/>
                    <a:pt x="289010" y="138281"/>
                    <a:pt x="284917" y="133593"/>
                  </a:cubicBezTo>
                  <a:cubicBezTo>
                    <a:pt x="280824" y="128905"/>
                    <a:pt x="275708" y="125333"/>
                    <a:pt x="269569" y="122877"/>
                  </a:cubicBezTo>
                  <a:cubicBezTo>
                    <a:pt x="263430" y="120422"/>
                    <a:pt x="256230" y="119194"/>
                    <a:pt x="247970" y="119194"/>
                  </a:cubicBezTo>
                  <a:close/>
                  <a:moveTo>
                    <a:pt x="96910" y="83028"/>
                  </a:moveTo>
                  <a:cubicBezTo>
                    <a:pt x="96314" y="83028"/>
                    <a:pt x="95775" y="83177"/>
                    <a:pt x="95291" y="83475"/>
                  </a:cubicBezTo>
                  <a:cubicBezTo>
                    <a:pt x="94807" y="83773"/>
                    <a:pt x="94417" y="84256"/>
                    <a:pt x="94119" y="84926"/>
                  </a:cubicBezTo>
                  <a:cubicBezTo>
                    <a:pt x="93821" y="85596"/>
                    <a:pt x="93580" y="86470"/>
                    <a:pt x="93394" y="87549"/>
                  </a:cubicBezTo>
                  <a:cubicBezTo>
                    <a:pt x="93208" y="88628"/>
                    <a:pt x="93115" y="89875"/>
                    <a:pt x="93115" y="91288"/>
                  </a:cubicBezTo>
                  <a:cubicBezTo>
                    <a:pt x="93115" y="92702"/>
                    <a:pt x="93208" y="93930"/>
                    <a:pt x="93394" y="94972"/>
                  </a:cubicBezTo>
                  <a:cubicBezTo>
                    <a:pt x="93580" y="96014"/>
                    <a:pt x="93821" y="96851"/>
                    <a:pt x="94119" y="97483"/>
                  </a:cubicBezTo>
                  <a:cubicBezTo>
                    <a:pt x="94417" y="98116"/>
                    <a:pt x="94807" y="98581"/>
                    <a:pt x="95291" y="98879"/>
                  </a:cubicBezTo>
                  <a:cubicBezTo>
                    <a:pt x="95775" y="99176"/>
                    <a:pt x="96314" y="99325"/>
                    <a:pt x="96910" y="99325"/>
                  </a:cubicBezTo>
                  <a:lnTo>
                    <a:pt x="137540" y="99325"/>
                  </a:lnTo>
                  <a:lnTo>
                    <a:pt x="137540" y="224564"/>
                  </a:lnTo>
                  <a:cubicBezTo>
                    <a:pt x="137540" y="225159"/>
                    <a:pt x="137689" y="225680"/>
                    <a:pt x="137986" y="226127"/>
                  </a:cubicBezTo>
                  <a:cubicBezTo>
                    <a:pt x="138284" y="226573"/>
                    <a:pt x="138805" y="226927"/>
                    <a:pt x="139549" y="227187"/>
                  </a:cubicBezTo>
                  <a:cubicBezTo>
                    <a:pt x="140293" y="227448"/>
                    <a:pt x="141298" y="227671"/>
                    <a:pt x="142563" y="227857"/>
                  </a:cubicBezTo>
                  <a:cubicBezTo>
                    <a:pt x="143828" y="228043"/>
                    <a:pt x="145353" y="228136"/>
                    <a:pt x="147139" y="228136"/>
                  </a:cubicBezTo>
                  <a:cubicBezTo>
                    <a:pt x="149000" y="228136"/>
                    <a:pt x="150544" y="228043"/>
                    <a:pt x="151771" y="227857"/>
                  </a:cubicBezTo>
                  <a:cubicBezTo>
                    <a:pt x="152999" y="227671"/>
                    <a:pt x="153985" y="227448"/>
                    <a:pt x="154729" y="227187"/>
                  </a:cubicBezTo>
                  <a:cubicBezTo>
                    <a:pt x="155474" y="226927"/>
                    <a:pt x="155994" y="226573"/>
                    <a:pt x="156292" y="226127"/>
                  </a:cubicBezTo>
                  <a:cubicBezTo>
                    <a:pt x="156590" y="225680"/>
                    <a:pt x="156739" y="225159"/>
                    <a:pt x="156739" y="224564"/>
                  </a:cubicBezTo>
                  <a:lnTo>
                    <a:pt x="156739" y="99325"/>
                  </a:lnTo>
                  <a:lnTo>
                    <a:pt x="197369" y="99325"/>
                  </a:lnTo>
                  <a:cubicBezTo>
                    <a:pt x="197964" y="99325"/>
                    <a:pt x="198503" y="99176"/>
                    <a:pt x="198987" y="98879"/>
                  </a:cubicBezTo>
                  <a:cubicBezTo>
                    <a:pt x="199471" y="98581"/>
                    <a:pt x="199880" y="98116"/>
                    <a:pt x="200215" y="97483"/>
                  </a:cubicBezTo>
                  <a:cubicBezTo>
                    <a:pt x="200550" y="96851"/>
                    <a:pt x="200792" y="96014"/>
                    <a:pt x="200941" y="94972"/>
                  </a:cubicBezTo>
                  <a:cubicBezTo>
                    <a:pt x="201089" y="93930"/>
                    <a:pt x="201164" y="92702"/>
                    <a:pt x="201164" y="91288"/>
                  </a:cubicBezTo>
                  <a:cubicBezTo>
                    <a:pt x="201164" y="89875"/>
                    <a:pt x="201089" y="88628"/>
                    <a:pt x="200941" y="87549"/>
                  </a:cubicBezTo>
                  <a:cubicBezTo>
                    <a:pt x="200792" y="86470"/>
                    <a:pt x="200550" y="85596"/>
                    <a:pt x="200215" y="84926"/>
                  </a:cubicBezTo>
                  <a:cubicBezTo>
                    <a:pt x="199880" y="84256"/>
                    <a:pt x="199471" y="83773"/>
                    <a:pt x="198987" y="83475"/>
                  </a:cubicBezTo>
                  <a:cubicBezTo>
                    <a:pt x="198503" y="83177"/>
                    <a:pt x="197964" y="83028"/>
                    <a:pt x="197369" y="83028"/>
                  </a:cubicBezTo>
                  <a:close/>
                  <a:moveTo>
                    <a:pt x="460683" y="79345"/>
                  </a:moveTo>
                  <a:cubicBezTo>
                    <a:pt x="456292" y="79345"/>
                    <a:pt x="453279" y="80126"/>
                    <a:pt x="451641" y="81689"/>
                  </a:cubicBezTo>
                  <a:cubicBezTo>
                    <a:pt x="450004" y="83252"/>
                    <a:pt x="449186" y="86191"/>
                    <a:pt x="449186" y="90507"/>
                  </a:cubicBezTo>
                  <a:cubicBezTo>
                    <a:pt x="449186" y="94749"/>
                    <a:pt x="449986" y="97632"/>
                    <a:pt x="451586" y="99158"/>
                  </a:cubicBezTo>
                  <a:cubicBezTo>
                    <a:pt x="453186" y="100683"/>
                    <a:pt x="456144" y="101446"/>
                    <a:pt x="460460" y="101446"/>
                  </a:cubicBezTo>
                  <a:cubicBezTo>
                    <a:pt x="464850" y="101446"/>
                    <a:pt x="467864" y="100665"/>
                    <a:pt x="469501" y="99102"/>
                  </a:cubicBezTo>
                  <a:cubicBezTo>
                    <a:pt x="471138" y="97539"/>
                    <a:pt x="471957" y="94600"/>
                    <a:pt x="471957" y="90284"/>
                  </a:cubicBezTo>
                  <a:cubicBezTo>
                    <a:pt x="471957" y="86042"/>
                    <a:pt x="471157" y="83159"/>
                    <a:pt x="469557" y="81633"/>
                  </a:cubicBezTo>
                  <a:cubicBezTo>
                    <a:pt x="467957" y="80108"/>
                    <a:pt x="464999" y="79345"/>
                    <a:pt x="460683" y="79345"/>
                  </a:cubicBezTo>
                  <a:close/>
                  <a:moveTo>
                    <a:pt x="101044" y="0"/>
                  </a:moveTo>
                  <a:lnTo>
                    <a:pt x="527028" y="0"/>
                  </a:lnTo>
                  <a:cubicBezTo>
                    <a:pt x="582828" y="0"/>
                    <a:pt x="628072" y="77103"/>
                    <a:pt x="628072" y="172226"/>
                  </a:cubicBezTo>
                  <a:cubicBezTo>
                    <a:pt x="628072" y="267349"/>
                    <a:pt x="582828" y="344452"/>
                    <a:pt x="527028" y="344452"/>
                  </a:cubicBezTo>
                  <a:lnTo>
                    <a:pt x="101044" y="344452"/>
                  </a:lnTo>
                  <a:cubicBezTo>
                    <a:pt x="45245" y="344452"/>
                    <a:pt x="0" y="267349"/>
                    <a:pt x="0" y="172226"/>
                  </a:cubicBezTo>
                  <a:cubicBezTo>
                    <a:pt x="0" y="77103"/>
                    <a:pt x="45245" y="0"/>
                    <a:pt x="1010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D832E4-1046-B8DB-B433-0A97E37894C2}"/>
                </a:ext>
              </a:extLst>
            </p:cNvPr>
            <p:cNvSpPr txBox="1"/>
            <p:nvPr/>
          </p:nvSpPr>
          <p:spPr>
            <a:xfrm>
              <a:off x="4207768" y="4525564"/>
              <a:ext cx="628072" cy="344452"/>
            </a:xfrm>
            <a:custGeom>
              <a:avLst/>
              <a:gdLst/>
              <a:ahLst/>
              <a:cxnLst/>
              <a:rect l="l" t="t" r="r" b="b"/>
              <a:pathLst>
                <a:path w="628072" h="344452">
                  <a:moveTo>
                    <a:pt x="375997" y="135044"/>
                  </a:moveTo>
                  <a:cubicBezTo>
                    <a:pt x="380788" y="135044"/>
                    <a:pt x="384794" y="136160"/>
                    <a:pt x="388013" y="138392"/>
                  </a:cubicBezTo>
                  <a:cubicBezTo>
                    <a:pt x="391233" y="140625"/>
                    <a:pt x="393797" y="143601"/>
                    <a:pt x="395707" y="147322"/>
                  </a:cubicBezTo>
                  <a:cubicBezTo>
                    <a:pt x="397616" y="151043"/>
                    <a:pt x="398963" y="155303"/>
                    <a:pt x="399749" y="160103"/>
                  </a:cubicBezTo>
                  <a:cubicBezTo>
                    <a:pt x="400535" y="164903"/>
                    <a:pt x="400928" y="169870"/>
                    <a:pt x="400928" y="175004"/>
                  </a:cubicBezTo>
                  <a:cubicBezTo>
                    <a:pt x="400928" y="179692"/>
                    <a:pt x="400442" y="184343"/>
                    <a:pt x="399469" y="188957"/>
                  </a:cubicBezTo>
                  <a:cubicBezTo>
                    <a:pt x="398495" y="193571"/>
                    <a:pt x="396979" y="197738"/>
                    <a:pt x="394920" y="201458"/>
                  </a:cubicBezTo>
                  <a:cubicBezTo>
                    <a:pt x="392861" y="205179"/>
                    <a:pt x="390165" y="208156"/>
                    <a:pt x="386834" y="210388"/>
                  </a:cubicBezTo>
                  <a:cubicBezTo>
                    <a:pt x="383502" y="212621"/>
                    <a:pt x="379515" y="213737"/>
                    <a:pt x="374874" y="213737"/>
                  </a:cubicBezTo>
                  <a:cubicBezTo>
                    <a:pt x="369858" y="213737"/>
                    <a:pt x="365066" y="212100"/>
                    <a:pt x="360499" y="208825"/>
                  </a:cubicBezTo>
                  <a:cubicBezTo>
                    <a:pt x="355932" y="205551"/>
                    <a:pt x="351102" y="200826"/>
                    <a:pt x="346011" y="194650"/>
                  </a:cubicBezTo>
                  <a:lnTo>
                    <a:pt x="346011" y="154689"/>
                  </a:lnTo>
                  <a:cubicBezTo>
                    <a:pt x="348930" y="151043"/>
                    <a:pt x="351700" y="147973"/>
                    <a:pt x="354321" y="145480"/>
                  </a:cubicBezTo>
                  <a:cubicBezTo>
                    <a:pt x="356942" y="142988"/>
                    <a:pt x="359450" y="140978"/>
                    <a:pt x="361846" y="139453"/>
                  </a:cubicBezTo>
                  <a:cubicBezTo>
                    <a:pt x="364242" y="137927"/>
                    <a:pt x="366600" y="136811"/>
                    <a:pt x="368921" y="136104"/>
                  </a:cubicBezTo>
                  <a:cubicBezTo>
                    <a:pt x="371242" y="135397"/>
                    <a:pt x="373600" y="135044"/>
                    <a:pt x="375997" y="135044"/>
                  </a:cubicBezTo>
                  <a:close/>
                  <a:moveTo>
                    <a:pt x="247246" y="134597"/>
                  </a:moveTo>
                  <a:cubicBezTo>
                    <a:pt x="253179" y="134597"/>
                    <a:pt x="258134" y="135658"/>
                    <a:pt x="262114" y="137779"/>
                  </a:cubicBezTo>
                  <a:cubicBezTo>
                    <a:pt x="266093" y="139899"/>
                    <a:pt x="269247" y="142783"/>
                    <a:pt x="271575" y="146429"/>
                  </a:cubicBezTo>
                  <a:cubicBezTo>
                    <a:pt x="273902" y="150076"/>
                    <a:pt x="275573" y="154317"/>
                    <a:pt x="276587" y="159154"/>
                  </a:cubicBezTo>
                  <a:cubicBezTo>
                    <a:pt x="277601" y="163991"/>
                    <a:pt x="278108" y="169126"/>
                    <a:pt x="278108" y="174558"/>
                  </a:cubicBezTo>
                  <a:cubicBezTo>
                    <a:pt x="278108" y="180362"/>
                    <a:pt x="277507" y="185683"/>
                    <a:pt x="276305" y="190520"/>
                  </a:cubicBezTo>
                  <a:cubicBezTo>
                    <a:pt x="275104" y="195356"/>
                    <a:pt x="273227" y="199524"/>
                    <a:pt x="270674" y="203021"/>
                  </a:cubicBezTo>
                  <a:cubicBezTo>
                    <a:pt x="268121" y="206519"/>
                    <a:pt x="264855" y="209235"/>
                    <a:pt x="260876" y="211169"/>
                  </a:cubicBezTo>
                  <a:cubicBezTo>
                    <a:pt x="256896" y="213104"/>
                    <a:pt x="252203" y="214072"/>
                    <a:pt x="246796" y="214072"/>
                  </a:cubicBezTo>
                  <a:cubicBezTo>
                    <a:pt x="240864" y="214072"/>
                    <a:pt x="235908" y="213011"/>
                    <a:pt x="231929" y="210890"/>
                  </a:cubicBezTo>
                  <a:cubicBezTo>
                    <a:pt x="227950" y="208770"/>
                    <a:pt x="224777" y="205905"/>
                    <a:pt x="222412" y="202296"/>
                  </a:cubicBezTo>
                  <a:cubicBezTo>
                    <a:pt x="220048" y="198686"/>
                    <a:pt x="218358" y="194463"/>
                    <a:pt x="217344" y="189627"/>
                  </a:cubicBezTo>
                  <a:cubicBezTo>
                    <a:pt x="216330" y="184790"/>
                    <a:pt x="215823" y="179618"/>
                    <a:pt x="215823" y="174111"/>
                  </a:cubicBezTo>
                  <a:cubicBezTo>
                    <a:pt x="215823" y="168381"/>
                    <a:pt x="216443" y="163098"/>
                    <a:pt x="217682" y="158261"/>
                  </a:cubicBezTo>
                  <a:cubicBezTo>
                    <a:pt x="218921" y="153424"/>
                    <a:pt x="220816" y="149238"/>
                    <a:pt x="223369" y="145704"/>
                  </a:cubicBezTo>
                  <a:cubicBezTo>
                    <a:pt x="225922" y="142169"/>
                    <a:pt x="229169" y="139434"/>
                    <a:pt x="233112" y="137500"/>
                  </a:cubicBezTo>
                  <a:cubicBezTo>
                    <a:pt x="237054" y="135565"/>
                    <a:pt x="241765" y="134597"/>
                    <a:pt x="247246" y="134597"/>
                  </a:cubicBezTo>
                  <a:close/>
                  <a:moveTo>
                    <a:pt x="460571" y="120756"/>
                  </a:moveTo>
                  <a:cubicBezTo>
                    <a:pt x="458785" y="120756"/>
                    <a:pt x="457297" y="120831"/>
                    <a:pt x="456106" y="120980"/>
                  </a:cubicBezTo>
                  <a:cubicBezTo>
                    <a:pt x="454916" y="121128"/>
                    <a:pt x="453967" y="121352"/>
                    <a:pt x="453260" y="121649"/>
                  </a:cubicBezTo>
                  <a:cubicBezTo>
                    <a:pt x="452553" y="121947"/>
                    <a:pt x="452069" y="122319"/>
                    <a:pt x="451809" y="122766"/>
                  </a:cubicBezTo>
                  <a:cubicBezTo>
                    <a:pt x="451548" y="123212"/>
                    <a:pt x="451418" y="123696"/>
                    <a:pt x="451418" y="124217"/>
                  </a:cubicBezTo>
                  <a:lnTo>
                    <a:pt x="451418" y="224676"/>
                  </a:lnTo>
                  <a:cubicBezTo>
                    <a:pt x="451418" y="225271"/>
                    <a:pt x="451548" y="225773"/>
                    <a:pt x="451809" y="226182"/>
                  </a:cubicBezTo>
                  <a:cubicBezTo>
                    <a:pt x="452069" y="226592"/>
                    <a:pt x="452553" y="226945"/>
                    <a:pt x="453260" y="227243"/>
                  </a:cubicBezTo>
                  <a:cubicBezTo>
                    <a:pt x="453967" y="227541"/>
                    <a:pt x="454916" y="227764"/>
                    <a:pt x="456106" y="227913"/>
                  </a:cubicBezTo>
                  <a:cubicBezTo>
                    <a:pt x="457297" y="228061"/>
                    <a:pt x="458785" y="228136"/>
                    <a:pt x="460571" y="228136"/>
                  </a:cubicBezTo>
                  <a:cubicBezTo>
                    <a:pt x="462432" y="228136"/>
                    <a:pt x="463957" y="228061"/>
                    <a:pt x="465148" y="227913"/>
                  </a:cubicBezTo>
                  <a:cubicBezTo>
                    <a:pt x="466338" y="227764"/>
                    <a:pt x="467268" y="227541"/>
                    <a:pt x="467938" y="227243"/>
                  </a:cubicBezTo>
                  <a:cubicBezTo>
                    <a:pt x="468608" y="226945"/>
                    <a:pt x="469092" y="226592"/>
                    <a:pt x="469389" y="226182"/>
                  </a:cubicBezTo>
                  <a:cubicBezTo>
                    <a:pt x="469687" y="225773"/>
                    <a:pt x="469836" y="225271"/>
                    <a:pt x="469836" y="224676"/>
                  </a:cubicBezTo>
                  <a:lnTo>
                    <a:pt x="469836" y="124217"/>
                  </a:lnTo>
                  <a:cubicBezTo>
                    <a:pt x="469836" y="123696"/>
                    <a:pt x="469687" y="123212"/>
                    <a:pt x="469389" y="122766"/>
                  </a:cubicBezTo>
                  <a:cubicBezTo>
                    <a:pt x="469092" y="122319"/>
                    <a:pt x="468608" y="121947"/>
                    <a:pt x="467938" y="121649"/>
                  </a:cubicBezTo>
                  <a:cubicBezTo>
                    <a:pt x="467268" y="121352"/>
                    <a:pt x="466338" y="121128"/>
                    <a:pt x="465148" y="120980"/>
                  </a:cubicBezTo>
                  <a:cubicBezTo>
                    <a:pt x="463957" y="120831"/>
                    <a:pt x="462432" y="120756"/>
                    <a:pt x="460571" y="120756"/>
                  </a:cubicBezTo>
                  <a:close/>
                  <a:moveTo>
                    <a:pt x="548417" y="119305"/>
                  </a:moveTo>
                  <a:cubicBezTo>
                    <a:pt x="541794" y="119305"/>
                    <a:pt x="535636" y="120403"/>
                    <a:pt x="529944" y="122598"/>
                  </a:cubicBezTo>
                  <a:cubicBezTo>
                    <a:pt x="524251" y="124793"/>
                    <a:pt x="519302" y="128161"/>
                    <a:pt x="515098" y="132700"/>
                  </a:cubicBezTo>
                  <a:cubicBezTo>
                    <a:pt x="510894" y="137239"/>
                    <a:pt x="507582" y="143062"/>
                    <a:pt x="505164" y="150169"/>
                  </a:cubicBezTo>
                  <a:cubicBezTo>
                    <a:pt x="502745" y="157275"/>
                    <a:pt x="501536" y="165777"/>
                    <a:pt x="501536" y="175674"/>
                  </a:cubicBezTo>
                  <a:cubicBezTo>
                    <a:pt x="501536" y="184380"/>
                    <a:pt x="502522" y="192064"/>
                    <a:pt x="504494" y="198724"/>
                  </a:cubicBezTo>
                  <a:cubicBezTo>
                    <a:pt x="506466" y="205384"/>
                    <a:pt x="509331" y="211002"/>
                    <a:pt x="513089" y="215578"/>
                  </a:cubicBezTo>
                  <a:cubicBezTo>
                    <a:pt x="516847" y="220155"/>
                    <a:pt x="521516" y="223634"/>
                    <a:pt x="527097" y="226015"/>
                  </a:cubicBezTo>
                  <a:cubicBezTo>
                    <a:pt x="532678" y="228396"/>
                    <a:pt x="539078" y="229587"/>
                    <a:pt x="546296" y="229587"/>
                  </a:cubicBezTo>
                  <a:cubicBezTo>
                    <a:pt x="549794" y="229587"/>
                    <a:pt x="553179" y="229252"/>
                    <a:pt x="556454" y="228582"/>
                  </a:cubicBezTo>
                  <a:cubicBezTo>
                    <a:pt x="559728" y="227913"/>
                    <a:pt x="562760" y="227038"/>
                    <a:pt x="565551" y="225959"/>
                  </a:cubicBezTo>
                  <a:cubicBezTo>
                    <a:pt x="568341" y="224880"/>
                    <a:pt x="570853" y="223652"/>
                    <a:pt x="573085" y="222276"/>
                  </a:cubicBezTo>
                  <a:cubicBezTo>
                    <a:pt x="575318" y="220899"/>
                    <a:pt x="576899" y="219746"/>
                    <a:pt x="577829" y="218815"/>
                  </a:cubicBezTo>
                  <a:cubicBezTo>
                    <a:pt x="578759" y="217885"/>
                    <a:pt x="579355" y="217178"/>
                    <a:pt x="579615" y="216695"/>
                  </a:cubicBezTo>
                  <a:cubicBezTo>
                    <a:pt x="579876" y="216211"/>
                    <a:pt x="580099" y="215653"/>
                    <a:pt x="580285" y="215020"/>
                  </a:cubicBezTo>
                  <a:cubicBezTo>
                    <a:pt x="580471" y="214388"/>
                    <a:pt x="580601" y="213607"/>
                    <a:pt x="580675" y="212676"/>
                  </a:cubicBezTo>
                  <a:cubicBezTo>
                    <a:pt x="580750" y="211746"/>
                    <a:pt x="580787" y="210649"/>
                    <a:pt x="580787" y="209384"/>
                  </a:cubicBezTo>
                  <a:cubicBezTo>
                    <a:pt x="580787" y="207895"/>
                    <a:pt x="580731" y="206612"/>
                    <a:pt x="580620" y="205533"/>
                  </a:cubicBezTo>
                  <a:cubicBezTo>
                    <a:pt x="580508" y="204454"/>
                    <a:pt x="580322" y="203561"/>
                    <a:pt x="580062" y="202854"/>
                  </a:cubicBezTo>
                  <a:cubicBezTo>
                    <a:pt x="579801" y="202147"/>
                    <a:pt x="579485" y="201644"/>
                    <a:pt x="579113" y="201347"/>
                  </a:cubicBezTo>
                  <a:cubicBezTo>
                    <a:pt x="578741" y="201049"/>
                    <a:pt x="578294" y="200900"/>
                    <a:pt x="577773" y="200900"/>
                  </a:cubicBezTo>
                  <a:cubicBezTo>
                    <a:pt x="576880" y="200900"/>
                    <a:pt x="575634" y="201551"/>
                    <a:pt x="574034" y="202854"/>
                  </a:cubicBezTo>
                  <a:cubicBezTo>
                    <a:pt x="572434" y="204156"/>
                    <a:pt x="570462" y="205607"/>
                    <a:pt x="568118" y="207207"/>
                  </a:cubicBezTo>
                  <a:cubicBezTo>
                    <a:pt x="565774" y="208807"/>
                    <a:pt x="563002" y="210276"/>
                    <a:pt x="559802" y="211616"/>
                  </a:cubicBezTo>
                  <a:cubicBezTo>
                    <a:pt x="556603" y="212955"/>
                    <a:pt x="552882" y="213625"/>
                    <a:pt x="548640" y="213625"/>
                  </a:cubicBezTo>
                  <a:cubicBezTo>
                    <a:pt x="544175" y="213625"/>
                    <a:pt x="540213" y="212825"/>
                    <a:pt x="536753" y="211225"/>
                  </a:cubicBezTo>
                  <a:cubicBezTo>
                    <a:pt x="533292" y="209625"/>
                    <a:pt x="530372" y="207188"/>
                    <a:pt x="527990" y="203914"/>
                  </a:cubicBezTo>
                  <a:cubicBezTo>
                    <a:pt x="525609" y="200640"/>
                    <a:pt x="523805" y="196566"/>
                    <a:pt x="522577" y="191692"/>
                  </a:cubicBezTo>
                  <a:cubicBezTo>
                    <a:pt x="521349" y="186817"/>
                    <a:pt x="520735" y="181143"/>
                    <a:pt x="520735" y="174669"/>
                  </a:cubicBezTo>
                  <a:cubicBezTo>
                    <a:pt x="520735" y="161721"/>
                    <a:pt x="523098" y="151843"/>
                    <a:pt x="527823" y="145034"/>
                  </a:cubicBezTo>
                  <a:cubicBezTo>
                    <a:pt x="532548" y="138225"/>
                    <a:pt x="539338" y="134821"/>
                    <a:pt x="548194" y="134821"/>
                  </a:cubicBezTo>
                  <a:cubicBezTo>
                    <a:pt x="552510" y="134821"/>
                    <a:pt x="556249" y="135435"/>
                    <a:pt x="559412" y="136662"/>
                  </a:cubicBezTo>
                  <a:cubicBezTo>
                    <a:pt x="562574" y="137890"/>
                    <a:pt x="565272" y="139248"/>
                    <a:pt x="567504" y="140737"/>
                  </a:cubicBezTo>
                  <a:cubicBezTo>
                    <a:pt x="569737" y="142225"/>
                    <a:pt x="571578" y="143583"/>
                    <a:pt x="573029" y="144811"/>
                  </a:cubicBezTo>
                  <a:cubicBezTo>
                    <a:pt x="574480" y="146039"/>
                    <a:pt x="575764" y="146652"/>
                    <a:pt x="576880" y="146652"/>
                  </a:cubicBezTo>
                  <a:cubicBezTo>
                    <a:pt x="577848" y="146652"/>
                    <a:pt x="578666" y="146076"/>
                    <a:pt x="579336" y="144922"/>
                  </a:cubicBezTo>
                  <a:cubicBezTo>
                    <a:pt x="580006" y="143769"/>
                    <a:pt x="580341" y="141741"/>
                    <a:pt x="580341" y="138839"/>
                  </a:cubicBezTo>
                  <a:cubicBezTo>
                    <a:pt x="580341" y="137500"/>
                    <a:pt x="580303" y="136383"/>
                    <a:pt x="580229" y="135490"/>
                  </a:cubicBezTo>
                  <a:cubicBezTo>
                    <a:pt x="580155" y="134597"/>
                    <a:pt x="580006" y="133797"/>
                    <a:pt x="579782" y="133090"/>
                  </a:cubicBezTo>
                  <a:cubicBezTo>
                    <a:pt x="579559" y="132384"/>
                    <a:pt x="579280" y="131770"/>
                    <a:pt x="578945" y="131249"/>
                  </a:cubicBezTo>
                  <a:cubicBezTo>
                    <a:pt x="578610" y="130728"/>
                    <a:pt x="577997" y="130021"/>
                    <a:pt x="577104" y="129128"/>
                  </a:cubicBezTo>
                  <a:cubicBezTo>
                    <a:pt x="576211" y="128235"/>
                    <a:pt x="574778" y="127156"/>
                    <a:pt x="572806" y="125891"/>
                  </a:cubicBezTo>
                  <a:cubicBezTo>
                    <a:pt x="570834" y="124626"/>
                    <a:pt x="568583" y="123510"/>
                    <a:pt x="566053" y="122542"/>
                  </a:cubicBezTo>
                  <a:cubicBezTo>
                    <a:pt x="563523" y="121575"/>
                    <a:pt x="560751" y="120794"/>
                    <a:pt x="557737" y="120198"/>
                  </a:cubicBezTo>
                  <a:cubicBezTo>
                    <a:pt x="554724" y="119603"/>
                    <a:pt x="551617" y="119305"/>
                    <a:pt x="548417" y="119305"/>
                  </a:cubicBezTo>
                  <a:close/>
                  <a:moveTo>
                    <a:pt x="379497" y="119194"/>
                  </a:moveTo>
                  <a:cubicBezTo>
                    <a:pt x="376148" y="119194"/>
                    <a:pt x="372967" y="119584"/>
                    <a:pt x="369953" y="120366"/>
                  </a:cubicBezTo>
                  <a:cubicBezTo>
                    <a:pt x="366940" y="121147"/>
                    <a:pt x="364000" y="122300"/>
                    <a:pt x="361135" y="123826"/>
                  </a:cubicBezTo>
                  <a:cubicBezTo>
                    <a:pt x="358270" y="125351"/>
                    <a:pt x="355424" y="127268"/>
                    <a:pt x="352596" y="129574"/>
                  </a:cubicBezTo>
                  <a:cubicBezTo>
                    <a:pt x="349769" y="131881"/>
                    <a:pt x="346829" y="134597"/>
                    <a:pt x="343778" y="137723"/>
                  </a:cubicBezTo>
                  <a:lnTo>
                    <a:pt x="343778" y="124217"/>
                  </a:lnTo>
                  <a:cubicBezTo>
                    <a:pt x="343778" y="123547"/>
                    <a:pt x="343648" y="123007"/>
                    <a:pt x="343388" y="122598"/>
                  </a:cubicBezTo>
                  <a:cubicBezTo>
                    <a:pt x="343127" y="122189"/>
                    <a:pt x="342662" y="121835"/>
                    <a:pt x="341992" y="121538"/>
                  </a:cubicBezTo>
                  <a:cubicBezTo>
                    <a:pt x="341323" y="121240"/>
                    <a:pt x="340485" y="121035"/>
                    <a:pt x="339481" y="120924"/>
                  </a:cubicBezTo>
                  <a:cubicBezTo>
                    <a:pt x="338476" y="120812"/>
                    <a:pt x="337193" y="120756"/>
                    <a:pt x="335630" y="120756"/>
                  </a:cubicBezTo>
                  <a:cubicBezTo>
                    <a:pt x="334142" y="120756"/>
                    <a:pt x="332877" y="120812"/>
                    <a:pt x="331835" y="120924"/>
                  </a:cubicBezTo>
                  <a:cubicBezTo>
                    <a:pt x="330793" y="121035"/>
                    <a:pt x="329937" y="121240"/>
                    <a:pt x="329268" y="121538"/>
                  </a:cubicBezTo>
                  <a:cubicBezTo>
                    <a:pt x="328598" y="121835"/>
                    <a:pt x="328151" y="122189"/>
                    <a:pt x="327928" y="122598"/>
                  </a:cubicBezTo>
                  <a:cubicBezTo>
                    <a:pt x="327705" y="123007"/>
                    <a:pt x="327593" y="123547"/>
                    <a:pt x="327593" y="124217"/>
                  </a:cubicBezTo>
                  <a:lnTo>
                    <a:pt x="327593" y="264524"/>
                  </a:lnTo>
                  <a:cubicBezTo>
                    <a:pt x="327593" y="265120"/>
                    <a:pt x="327723" y="265641"/>
                    <a:pt x="327984" y="266087"/>
                  </a:cubicBezTo>
                  <a:cubicBezTo>
                    <a:pt x="328244" y="266534"/>
                    <a:pt x="328728" y="266906"/>
                    <a:pt x="329435" y="267203"/>
                  </a:cubicBezTo>
                  <a:cubicBezTo>
                    <a:pt x="330142" y="267501"/>
                    <a:pt x="331091" y="267724"/>
                    <a:pt x="332281" y="267873"/>
                  </a:cubicBezTo>
                  <a:cubicBezTo>
                    <a:pt x="333472" y="268022"/>
                    <a:pt x="334960" y="268096"/>
                    <a:pt x="336746" y="268096"/>
                  </a:cubicBezTo>
                  <a:cubicBezTo>
                    <a:pt x="338607" y="268096"/>
                    <a:pt x="340132" y="268022"/>
                    <a:pt x="341323" y="267873"/>
                  </a:cubicBezTo>
                  <a:cubicBezTo>
                    <a:pt x="342513" y="267724"/>
                    <a:pt x="343443" y="267501"/>
                    <a:pt x="344113" y="267203"/>
                  </a:cubicBezTo>
                  <a:cubicBezTo>
                    <a:pt x="344783" y="266906"/>
                    <a:pt x="345267" y="266534"/>
                    <a:pt x="345564" y="266087"/>
                  </a:cubicBezTo>
                  <a:cubicBezTo>
                    <a:pt x="345862" y="265641"/>
                    <a:pt x="346011" y="265120"/>
                    <a:pt x="346011" y="264524"/>
                  </a:cubicBezTo>
                  <a:lnTo>
                    <a:pt x="346011" y="214295"/>
                  </a:lnTo>
                  <a:cubicBezTo>
                    <a:pt x="348690" y="216899"/>
                    <a:pt x="351220" y="219169"/>
                    <a:pt x="353601" y="221104"/>
                  </a:cubicBezTo>
                  <a:cubicBezTo>
                    <a:pt x="355982" y="223038"/>
                    <a:pt x="358382" y="224638"/>
                    <a:pt x="360801" y="225903"/>
                  </a:cubicBezTo>
                  <a:cubicBezTo>
                    <a:pt x="363219" y="227168"/>
                    <a:pt x="365693" y="228099"/>
                    <a:pt x="368223" y="228694"/>
                  </a:cubicBezTo>
                  <a:cubicBezTo>
                    <a:pt x="370753" y="229289"/>
                    <a:pt x="373507" y="229587"/>
                    <a:pt x="376483" y="229587"/>
                  </a:cubicBezTo>
                  <a:cubicBezTo>
                    <a:pt x="383478" y="229587"/>
                    <a:pt x="389692" y="228266"/>
                    <a:pt x="395124" y="225624"/>
                  </a:cubicBezTo>
                  <a:cubicBezTo>
                    <a:pt x="400556" y="222983"/>
                    <a:pt x="405114" y="219225"/>
                    <a:pt x="408798" y="214351"/>
                  </a:cubicBezTo>
                  <a:cubicBezTo>
                    <a:pt x="412481" y="209477"/>
                    <a:pt x="415272" y="203542"/>
                    <a:pt x="417169" y="196547"/>
                  </a:cubicBezTo>
                  <a:cubicBezTo>
                    <a:pt x="419067" y="189552"/>
                    <a:pt x="420016" y="181664"/>
                    <a:pt x="420016" y="172883"/>
                  </a:cubicBezTo>
                  <a:cubicBezTo>
                    <a:pt x="420016" y="165591"/>
                    <a:pt x="419271" y="158689"/>
                    <a:pt x="417783" y="152178"/>
                  </a:cubicBezTo>
                  <a:cubicBezTo>
                    <a:pt x="416295" y="145666"/>
                    <a:pt x="413932" y="139955"/>
                    <a:pt x="410695" y="135044"/>
                  </a:cubicBezTo>
                  <a:cubicBezTo>
                    <a:pt x="407458" y="130133"/>
                    <a:pt x="403272" y="126263"/>
                    <a:pt x="398138" y="123435"/>
                  </a:cubicBezTo>
                  <a:cubicBezTo>
                    <a:pt x="393003" y="120608"/>
                    <a:pt x="386790" y="119194"/>
                    <a:pt x="379497" y="119194"/>
                  </a:cubicBezTo>
                  <a:close/>
                  <a:moveTo>
                    <a:pt x="247970" y="119194"/>
                  </a:moveTo>
                  <a:cubicBezTo>
                    <a:pt x="239413" y="119194"/>
                    <a:pt x="231934" y="120570"/>
                    <a:pt x="225534" y="123324"/>
                  </a:cubicBezTo>
                  <a:cubicBezTo>
                    <a:pt x="219135" y="126077"/>
                    <a:pt x="213796" y="129946"/>
                    <a:pt x="209517" y="134932"/>
                  </a:cubicBezTo>
                  <a:cubicBezTo>
                    <a:pt x="205238" y="139918"/>
                    <a:pt x="202038" y="145853"/>
                    <a:pt x="199917" y="152736"/>
                  </a:cubicBezTo>
                  <a:cubicBezTo>
                    <a:pt x="197797" y="159619"/>
                    <a:pt x="196736" y="167154"/>
                    <a:pt x="196736" y="175339"/>
                  </a:cubicBezTo>
                  <a:cubicBezTo>
                    <a:pt x="196736" y="183822"/>
                    <a:pt x="197741" y="191413"/>
                    <a:pt x="199750" y="198110"/>
                  </a:cubicBezTo>
                  <a:cubicBezTo>
                    <a:pt x="201759" y="204807"/>
                    <a:pt x="204810" y="210500"/>
                    <a:pt x="208903" y="215188"/>
                  </a:cubicBezTo>
                  <a:cubicBezTo>
                    <a:pt x="212996" y="219876"/>
                    <a:pt x="218112" y="223448"/>
                    <a:pt x="224251" y="225903"/>
                  </a:cubicBezTo>
                  <a:cubicBezTo>
                    <a:pt x="230390" y="228359"/>
                    <a:pt x="237589" y="229587"/>
                    <a:pt x="245849" y="229587"/>
                  </a:cubicBezTo>
                  <a:cubicBezTo>
                    <a:pt x="254333" y="229587"/>
                    <a:pt x="261793" y="228192"/>
                    <a:pt x="268229" y="225401"/>
                  </a:cubicBezTo>
                  <a:cubicBezTo>
                    <a:pt x="274666" y="222611"/>
                    <a:pt x="280024" y="218722"/>
                    <a:pt x="284303" y="213737"/>
                  </a:cubicBezTo>
                  <a:cubicBezTo>
                    <a:pt x="288582" y="208751"/>
                    <a:pt x="291800" y="202816"/>
                    <a:pt x="293958" y="195933"/>
                  </a:cubicBezTo>
                  <a:cubicBezTo>
                    <a:pt x="296116" y="189050"/>
                    <a:pt x="297195" y="181515"/>
                    <a:pt x="297195" y="173330"/>
                  </a:cubicBezTo>
                  <a:cubicBezTo>
                    <a:pt x="297195" y="164921"/>
                    <a:pt x="296172" y="157368"/>
                    <a:pt x="294126" y="150671"/>
                  </a:cubicBezTo>
                  <a:cubicBezTo>
                    <a:pt x="292079" y="143974"/>
                    <a:pt x="289010" y="138281"/>
                    <a:pt x="284917" y="133593"/>
                  </a:cubicBezTo>
                  <a:cubicBezTo>
                    <a:pt x="280824" y="128905"/>
                    <a:pt x="275708" y="125333"/>
                    <a:pt x="269569" y="122877"/>
                  </a:cubicBezTo>
                  <a:cubicBezTo>
                    <a:pt x="263430" y="120422"/>
                    <a:pt x="256230" y="119194"/>
                    <a:pt x="247970" y="119194"/>
                  </a:cubicBezTo>
                  <a:close/>
                  <a:moveTo>
                    <a:pt x="96910" y="83028"/>
                  </a:moveTo>
                  <a:cubicBezTo>
                    <a:pt x="96314" y="83028"/>
                    <a:pt x="95775" y="83177"/>
                    <a:pt x="95291" y="83475"/>
                  </a:cubicBezTo>
                  <a:cubicBezTo>
                    <a:pt x="94807" y="83773"/>
                    <a:pt x="94417" y="84256"/>
                    <a:pt x="94119" y="84926"/>
                  </a:cubicBezTo>
                  <a:cubicBezTo>
                    <a:pt x="93821" y="85596"/>
                    <a:pt x="93580" y="86470"/>
                    <a:pt x="93394" y="87549"/>
                  </a:cubicBezTo>
                  <a:cubicBezTo>
                    <a:pt x="93208" y="88628"/>
                    <a:pt x="93115" y="89875"/>
                    <a:pt x="93115" y="91288"/>
                  </a:cubicBezTo>
                  <a:cubicBezTo>
                    <a:pt x="93115" y="92702"/>
                    <a:pt x="93208" y="93930"/>
                    <a:pt x="93394" y="94972"/>
                  </a:cubicBezTo>
                  <a:cubicBezTo>
                    <a:pt x="93580" y="96014"/>
                    <a:pt x="93821" y="96851"/>
                    <a:pt x="94119" y="97483"/>
                  </a:cubicBezTo>
                  <a:cubicBezTo>
                    <a:pt x="94417" y="98116"/>
                    <a:pt x="94807" y="98581"/>
                    <a:pt x="95291" y="98879"/>
                  </a:cubicBezTo>
                  <a:cubicBezTo>
                    <a:pt x="95775" y="99176"/>
                    <a:pt x="96314" y="99325"/>
                    <a:pt x="96910" y="99325"/>
                  </a:cubicBezTo>
                  <a:lnTo>
                    <a:pt x="137540" y="99325"/>
                  </a:lnTo>
                  <a:lnTo>
                    <a:pt x="137540" y="224564"/>
                  </a:lnTo>
                  <a:cubicBezTo>
                    <a:pt x="137540" y="225159"/>
                    <a:pt x="137689" y="225680"/>
                    <a:pt x="137986" y="226127"/>
                  </a:cubicBezTo>
                  <a:cubicBezTo>
                    <a:pt x="138284" y="226573"/>
                    <a:pt x="138805" y="226927"/>
                    <a:pt x="139549" y="227187"/>
                  </a:cubicBezTo>
                  <a:cubicBezTo>
                    <a:pt x="140293" y="227448"/>
                    <a:pt x="141298" y="227671"/>
                    <a:pt x="142563" y="227857"/>
                  </a:cubicBezTo>
                  <a:cubicBezTo>
                    <a:pt x="143828" y="228043"/>
                    <a:pt x="145353" y="228136"/>
                    <a:pt x="147139" y="228136"/>
                  </a:cubicBezTo>
                  <a:cubicBezTo>
                    <a:pt x="149000" y="228136"/>
                    <a:pt x="150544" y="228043"/>
                    <a:pt x="151771" y="227857"/>
                  </a:cubicBezTo>
                  <a:cubicBezTo>
                    <a:pt x="152999" y="227671"/>
                    <a:pt x="153985" y="227448"/>
                    <a:pt x="154729" y="227187"/>
                  </a:cubicBezTo>
                  <a:cubicBezTo>
                    <a:pt x="155474" y="226927"/>
                    <a:pt x="155994" y="226573"/>
                    <a:pt x="156292" y="226127"/>
                  </a:cubicBezTo>
                  <a:cubicBezTo>
                    <a:pt x="156590" y="225680"/>
                    <a:pt x="156739" y="225159"/>
                    <a:pt x="156739" y="224564"/>
                  </a:cubicBezTo>
                  <a:lnTo>
                    <a:pt x="156739" y="99325"/>
                  </a:lnTo>
                  <a:lnTo>
                    <a:pt x="197369" y="99325"/>
                  </a:lnTo>
                  <a:cubicBezTo>
                    <a:pt x="197964" y="99325"/>
                    <a:pt x="198503" y="99176"/>
                    <a:pt x="198987" y="98879"/>
                  </a:cubicBezTo>
                  <a:cubicBezTo>
                    <a:pt x="199471" y="98581"/>
                    <a:pt x="199880" y="98116"/>
                    <a:pt x="200215" y="97483"/>
                  </a:cubicBezTo>
                  <a:cubicBezTo>
                    <a:pt x="200550" y="96851"/>
                    <a:pt x="200792" y="96014"/>
                    <a:pt x="200941" y="94972"/>
                  </a:cubicBezTo>
                  <a:cubicBezTo>
                    <a:pt x="201089" y="93930"/>
                    <a:pt x="201164" y="92702"/>
                    <a:pt x="201164" y="91288"/>
                  </a:cubicBezTo>
                  <a:cubicBezTo>
                    <a:pt x="201164" y="89875"/>
                    <a:pt x="201089" y="88628"/>
                    <a:pt x="200941" y="87549"/>
                  </a:cubicBezTo>
                  <a:cubicBezTo>
                    <a:pt x="200792" y="86470"/>
                    <a:pt x="200550" y="85596"/>
                    <a:pt x="200215" y="84926"/>
                  </a:cubicBezTo>
                  <a:cubicBezTo>
                    <a:pt x="199880" y="84256"/>
                    <a:pt x="199471" y="83773"/>
                    <a:pt x="198987" y="83475"/>
                  </a:cubicBezTo>
                  <a:cubicBezTo>
                    <a:pt x="198503" y="83177"/>
                    <a:pt x="197964" y="83028"/>
                    <a:pt x="197369" y="83028"/>
                  </a:cubicBezTo>
                  <a:close/>
                  <a:moveTo>
                    <a:pt x="460683" y="79345"/>
                  </a:moveTo>
                  <a:cubicBezTo>
                    <a:pt x="456292" y="79345"/>
                    <a:pt x="453279" y="80126"/>
                    <a:pt x="451641" y="81689"/>
                  </a:cubicBezTo>
                  <a:cubicBezTo>
                    <a:pt x="450004" y="83252"/>
                    <a:pt x="449186" y="86191"/>
                    <a:pt x="449186" y="90507"/>
                  </a:cubicBezTo>
                  <a:cubicBezTo>
                    <a:pt x="449186" y="94749"/>
                    <a:pt x="449986" y="97632"/>
                    <a:pt x="451586" y="99158"/>
                  </a:cubicBezTo>
                  <a:cubicBezTo>
                    <a:pt x="453186" y="100683"/>
                    <a:pt x="456144" y="101446"/>
                    <a:pt x="460460" y="101446"/>
                  </a:cubicBezTo>
                  <a:cubicBezTo>
                    <a:pt x="464850" y="101446"/>
                    <a:pt x="467864" y="100665"/>
                    <a:pt x="469501" y="99102"/>
                  </a:cubicBezTo>
                  <a:cubicBezTo>
                    <a:pt x="471138" y="97539"/>
                    <a:pt x="471957" y="94600"/>
                    <a:pt x="471957" y="90284"/>
                  </a:cubicBezTo>
                  <a:cubicBezTo>
                    <a:pt x="471957" y="86042"/>
                    <a:pt x="471157" y="83159"/>
                    <a:pt x="469557" y="81633"/>
                  </a:cubicBezTo>
                  <a:cubicBezTo>
                    <a:pt x="467957" y="80108"/>
                    <a:pt x="464999" y="79345"/>
                    <a:pt x="460683" y="79345"/>
                  </a:cubicBezTo>
                  <a:close/>
                  <a:moveTo>
                    <a:pt x="101044" y="0"/>
                  </a:moveTo>
                  <a:lnTo>
                    <a:pt x="527028" y="0"/>
                  </a:lnTo>
                  <a:cubicBezTo>
                    <a:pt x="582828" y="0"/>
                    <a:pt x="628072" y="77103"/>
                    <a:pt x="628072" y="172226"/>
                  </a:cubicBezTo>
                  <a:cubicBezTo>
                    <a:pt x="628072" y="267349"/>
                    <a:pt x="582828" y="344452"/>
                    <a:pt x="527028" y="344452"/>
                  </a:cubicBezTo>
                  <a:lnTo>
                    <a:pt x="101044" y="344452"/>
                  </a:lnTo>
                  <a:cubicBezTo>
                    <a:pt x="45245" y="344452"/>
                    <a:pt x="0" y="267349"/>
                    <a:pt x="0" y="172226"/>
                  </a:cubicBezTo>
                  <a:cubicBezTo>
                    <a:pt x="0" y="77103"/>
                    <a:pt x="45245" y="0"/>
                    <a:pt x="1010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C411E2-C54D-18A2-9EA5-49A01C27F0EE}"/>
                </a:ext>
              </a:extLst>
            </p:cNvPr>
            <p:cNvSpPr txBox="1"/>
            <p:nvPr/>
          </p:nvSpPr>
          <p:spPr>
            <a:xfrm>
              <a:off x="4207768" y="2859133"/>
              <a:ext cx="628072" cy="344452"/>
            </a:xfrm>
            <a:custGeom>
              <a:avLst/>
              <a:gdLst/>
              <a:ahLst/>
              <a:cxnLst/>
              <a:rect l="l" t="t" r="r" b="b"/>
              <a:pathLst>
                <a:path w="628072" h="344452">
                  <a:moveTo>
                    <a:pt x="375997" y="135044"/>
                  </a:moveTo>
                  <a:cubicBezTo>
                    <a:pt x="380788" y="135044"/>
                    <a:pt x="384794" y="136160"/>
                    <a:pt x="388013" y="138392"/>
                  </a:cubicBezTo>
                  <a:cubicBezTo>
                    <a:pt x="391233" y="140625"/>
                    <a:pt x="393797" y="143601"/>
                    <a:pt x="395707" y="147322"/>
                  </a:cubicBezTo>
                  <a:cubicBezTo>
                    <a:pt x="397616" y="151043"/>
                    <a:pt x="398963" y="155303"/>
                    <a:pt x="399749" y="160103"/>
                  </a:cubicBezTo>
                  <a:cubicBezTo>
                    <a:pt x="400535" y="164903"/>
                    <a:pt x="400928" y="169870"/>
                    <a:pt x="400928" y="175004"/>
                  </a:cubicBezTo>
                  <a:cubicBezTo>
                    <a:pt x="400928" y="179692"/>
                    <a:pt x="400442" y="184343"/>
                    <a:pt x="399469" y="188957"/>
                  </a:cubicBezTo>
                  <a:cubicBezTo>
                    <a:pt x="398495" y="193571"/>
                    <a:pt x="396979" y="197738"/>
                    <a:pt x="394920" y="201458"/>
                  </a:cubicBezTo>
                  <a:cubicBezTo>
                    <a:pt x="392861" y="205179"/>
                    <a:pt x="390165" y="208156"/>
                    <a:pt x="386834" y="210388"/>
                  </a:cubicBezTo>
                  <a:cubicBezTo>
                    <a:pt x="383502" y="212621"/>
                    <a:pt x="379515" y="213737"/>
                    <a:pt x="374874" y="213737"/>
                  </a:cubicBezTo>
                  <a:cubicBezTo>
                    <a:pt x="369858" y="213737"/>
                    <a:pt x="365066" y="212100"/>
                    <a:pt x="360499" y="208825"/>
                  </a:cubicBezTo>
                  <a:cubicBezTo>
                    <a:pt x="355932" y="205551"/>
                    <a:pt x="351102" y="200826"/>
                    <a:pt x="346011" y="194650"/>
                  </a:cubicBezTo>
                  <a:lnTo>
                    <a:pt x="346011" y="154689"/>
                  </a:lnTo>
                  <a:cubicBezTo>
                    <a:pt x="348930" y="151043"/>
                    <a:pt x="351700" y="147973"/>
                    <a:pt x="354321" y="145480"/>
                  </a:cubicBezTo>
                  <a:cubicBezTo>
                    <a:pt x="356942" y="142988"/>
                    <a:pt x="359450" y="140978"/>
                    <a:pt x="361846" y="139453"/>
                  </a:cubicBezTo>
                  <a:cubicBezTo>
                    <a:pt x="364242" y="137927"/>
                    <a:pt x="366600" y="136811"/>
                    <a:pt x="368921" y="136104"/>
                  </a:cubicBezTo>
                  <a:cubicBezTo>
                    <a:pt x="371242" y="135397"/>
                    <a:pt x="373600" y="135044"/>
                    <a:pt x="375997" y="135044"/>
                  </a:cubicBezTo>
                  <a:close/>
                  <a:moveTo>
                    <a:pt x="247246" y="134597"/>
                  </a:moveTo>
                  <a:cubicBezTo>
                    <a:pt x="253179" y="134597"/>
                    <a:pt x="258134" y="135658"/>
                    <a:pt x="262114" y="137779"/>
                  </a:cubicBezTo>
                  <a:cubicBezTo>
                    <a:pt x="266093" y="139899"/>
                    <a:pt x="269247" y="142783"/>
                    <a:pt x="271575" y="146429"/>
                  </a:cubicBezTo>
                  <a:cubicBezTo>
                    <a:pt x="273902" y="150076"/>
                    <a:pt x="275573" y="154317"/>
                    <a:pt x="276587" y="159154"/>
                  </a:cubicBezTo>
                  <a:cubicBezTo>
                    <a:pt x="277601" y="163991"/>
                    <a:pt x="278108" y="169126"/>
                    <a:pt x="278108" y="174558"/>
                  </a:cubicBezTo>
                  <a:cubicBezTo>
                    <a:pt x="278108" y="180362"/>
                    <a:pt x="277507" y="185683"/>
                    <a:pt x="276305" y="190520"/>
                  </a:cubicBezTo>
                  <a:cubicBezTo>
                    <a:pt x="275104" y="195356"/>
                    <a:pt x="273227" y="199524"/>
                    <a:pt x="270674" y="203021"/>
                  </a:cubicBezTo>
                  <a:cubicBezTo>
                    <a:pt x="268121" y="206519"/>
                    <a:pt x="264855" y="209235"/>
                    <a:pt x="260876" y="211169"/>
                  </a:cubicBezTo>
                  <a:cubicBezTo>
                    <a:pt x="256896" y="213104"/>
                    <a:pt x="252203" y="214072"/>
                    <a:pt x="246796" y="214072"/>
                  </a:cubicBezTo>
                  <a:cubicBezTo>
                    <a:pt x="240864" y="214072"/>
                    <a:pt x="235908" y="213011"/>
                    <a:pt x="231929" y="210890"/>
                  </a:cubicBezTo>
                  <a:cubicBezTo>
                    <a:pt x="227950" y="208770"/>
                    <a:pt x="224777" y="205905"/>
                    <a:pt x="222412" y="202296"/>
                  </a:cubicBezTo>
                  <a:cubicBezTo>
                    <a:pt x="220048" y="198686"/>
                    <a:pt x="218358" y="194463"/>
                    <a:pt x="217344" y="189627"/>
                  </a:cubicBezTo>
                  <a:cubicBezTo>
                    <a:pt x="216330" y="184790"/>
                    <a:pt x="215823" y="179618"/>
                    <a:pt x="215823" y="174111"/>
                  </a:cubicBezTo>
                  <a:cubicBezTo>
                    <a:pt x="215823" y="168381"/>
                    <a:pt x="216443" y="163098"/>
                    <a:pt x="217682" y="158261"/>
                  </a:cubicBezTo>
                  <a:cubicBezTo>
                    <a:pt x="218921" y="153424"/>
                    <a:pt x="220816" y="149238"/>
                    <a:pt x="223369" y="145704"/>
                  </a:cubicBezTo>
                  <a:cubicBezTo>
                    <a:pt x="225922" y="142169"/>
                    <a:pt x="229169" y="139434"/>
                    <a:pt x="233112" y="137500"/>
                  </a:cubicBezTo>
                  <a:cubicBezTo>
                    <a:pt x="237054" y="135565"/>
                    <a:pt x="241765" y="134597"/>
                    <a:pt x="247246" y="134597"/>
                  </a:cubicBezTo>
                  <a:close/>
                  <a:moveTo>
                    <a:pt x="460571" y="120756"/>
                  </a:moveTo>
                  <a:cubicBezTo>
                    <a:pt x="458785" y="120756"/>
                    <a:pt x="457297" y="120831"/>
                    <a:pt x="456106" y="120980"/>
                  </a:cubicBezTo>
                  <a:cubicBezTo>
                    <a:pt x="454916" y="121128"/>
                    <a:pt x="453967" y="121352"/>
                    <a:pt x="453260" y="121649"/>
                  </a:cubicBezTo>
                  <a:cubicBezTo>
                    <a:pt x="452553" y="121947"/>
                    <a:pt x="452069" y="122319"/>
                    <a:pt x="451809" y="122766"/>
                  </a:cubicBezTo>
                  <a:cubicBezTo>
                    <a:pt x="451548" y="123212"/>
                    <a:pt x="451418" y="123696"/>
                    <a:pt x="451418" y="124217"/>
                  </a:cubicBezTo>
                  <a:lnTo>
                    <a:pt x="451418" y="224676"/>
                  </a:lnTo>
                  <a:cubicBezTo>
                    <a:pt x="451418" y="225271"/>
                    <a:pt x="451548" y="225773"/>
                    <a:pt x="451809" y="226182"/>
                  </a:cubicBezTo>
                  <a:cubicBezTo>
                    <a:pt x="452069" y="226592"/>
                    <a:pt x="452553" y="226945"/>
                    <a:pt x="453260" y="227243"/>
                  </a:cubicBezTo>
                  <a:cubicBezTo>
                    <a:pt x="453967" y="227541"/>
                    <a:pt x="454916" y="227764"/>
                    <a:pt x="456106" y="227913"/>
                  </a:cubicBezTo>
                  <a:cubicBezTo>
                    <a:pt x="457297" y="228061"/>
                    <a:pt x="458785" y="228136"/>
                    <a:pt x="460571" y="228136"/>
                  </a:cubicBezTo>
                  <a:cubicBezTo>
                    <a:pt x="462432" y="228136"/>
                    <a:pt x="463957" y="228061"/>
                    <a:pt x="465148" y="227913"/>
                  </a:cubicBezTo>
                  <a:cubicBezTo>
                    <a:pt x="466338" y="227764"/>
                    <a:pt x="467268" y="227541"/>
                    <a:pt x="467938" y="227243"/>
                  </a:cubicBezTo>
                  <a:cubicBezTo>
                    <a:pt x="468608" y="226945"/>
                    <a:pt x="469092" y="226592"/>
                    <a:pt x="469389" y="226182"/>
                  </a:cubicBezTo>
                  <a:cubicBezTo>
                    <a:pt x="469687" y="225773"/>
                    <a:pt x="469836" y="225271"/>
                    <a:pt x="469836" y="224676"/>
                  </a:cubicBezTo>
                  <a:lnTo>
                    <a:pt x="469836" y="124217"/>
                  </a:lnTo>
                  <a:cubicBezTo>
                    <a:pt x="469836" y="123696"/>
                    <a:pt x="469687" y="123212"/>
                    <a:pt x="469389" y="122766"/>
                  </a:cubicBezTo>
                  <a:cubicBezTo>
                    <a:pt x="469092" y="122319"/>
                    <a:pt x="468608" y="121947"/>
                    <a:pt x="467938" y="121649"/>
                  </a:cubicBezTo>
                  <a:cubicBezTo>
                    <a:pt x="467268" y="121352"/>
                    <a:pt x="466338" y="121128"/>
                    <a:pt x="465148" y="120980"/>
                  </a:cubicBezTo>
                  <a:cubicBezTo>
                    <a:pt x="463957" y="120831"/>
                    <a:pt x="462432" y="120756"/>
                    <a:pt x="460571" y="120756"/>
                  </a:cubicBezTo>
                  <a:close/>
                  <a:moveTo>
                    <a:pt x="548417" y="119305"/>
                  </a:moveTo>
                  <a:cubicBezTo>
                    <a:pt x="541794" y="119305"/>
                    <a:pt x="535636" y="120403"/>
                    <a:pt x="529944" y="122598"/>
                  </a:cubicBezTo>
                  <a:cubicBezTo>
                    <a:pt x="524251" y="124793"/>
                    <a:pt x="519302" y="128161"/>
                    <a:pt x="515098" y="132700"/>
                  </a:cubicBezTo>
                  <a:cubicBezTo>
                    <a:pt x="510894" y="137239"/>
                    <a:pt x="507582" y="143062"/>
                    <a:pt x="505164" y="150169"/>
                  </a:cubicBezTo>
                  <a:cubicBezTo>
                    <a:pt x="502745" y="157275"/>
                    <a:pt x="501536" y="165777"/>
                    <a:pt x="501536" y="175674"/>
                  </a:cubicBezTo>
                  <a:cubicBezTo>
                    <a:pt x="501536" y="184380"/>
                    <a:pt x="502522" y="192064"/>
                    <a:pt x="504494" y="198724"/>
                  </a:cubicBezTo>
                  <a:cubicBezTo>
                    <a:pt x="506466" y="205384"/>
                    <a:pt x="509331" y="211002"/>
                    <a:pt x="513089" y="215578"/>
                  </a:cubicBezTo>
                  <a:cubicBezTo>
                    <a:pt x="516847" y="220155"/>
                    <a:pt x="521516" y="223634"/>
                    <a:pt x="527097" y="226015"/>
                  </a:cubicBezTo>
                  <a:cubicBezTo>
                    <a:pt x="532678" y="228396"/>
                    <a:pt x="539078" y="229587"/>
                    <a:pt x="546296" y="229587"/>
                  </a:cubicBezTo>
                  <a:cubicBezTo>
                    <a:pt x="549794" y="229587"/>
                    <a:pt x="553179" y="229252"/>
                    <a:pt x="556454" y="228582"/>
                  </a:cubicBezTo>
                  <a:cubicBezTo>
                    <a:pt x="559728" y="227913"/>
                    <a:pt x="562760" y="227038"/>
                    <a:pt x="565551" y="225959"/>
                  </a:cubicBezTo>
                  <a:cubicBezTo>
                    <a:pt x="568341" y="224880"/>
                    <a:pt x="570853" y="223652"/>
                    <a:pt x="573085" y="222276"/>
                  </a:cubicBezTo>
                  <a:cubicBezTo>
                    <a:pt x="575318" y="220899"/>
                    <a:pt x="576899" y="219746"/>
                    <a:pt x="577829" y="218815"/>
                  </a:cubicBezTo>
                  <a:cubicBezTo>
                    <a:pt x="578759" y="217885"/>
                    <a:pt x="579355" y="217178"/>
                    <a:pt x="579615" y="216695"/>
                  </a:cubicBezTo>
                  <a:cubicBezTo>
                    <a:pt x="579876" y="216211"/>
                    <a:pt x="580099" y="215653"/>
                    <a:pt x="580285" y="215020"/>
                  </a:cubicBezTo>
                  <a:cubicBezTo>
                    <a:pt x="580471" y="214388"/>
                    <a:pt x="580601" y="213607"/>
                    <a:pt x="580675" y="212676"/>
                  </a:cubicBezTo>
                  <a:cubicBezTo>
                    <a:pt x="580750" y="211746"/>
                    <a:pt x="580787" y="210649"/>
                    <a:pt x="580787" y="209384"/>
                  </a:cubicBezTo>
                  <a:cubicBezTo>
                    <a:pt x="580787" y="207895"/>
                    <a:pt x="580731" y="206612"/>
                    <a:pt x="580620" y="205533"/>
                  </a:cubicBezTo>
                  <a:cubicBezTo>
                    <a:pt x="580508" y="204454"/>
                    <a:pt x="580322" y="203561"/>
                    <a:pt x="580062" y="202854"/>
                  </a:cubicBezTo>
                  <a:cubicBezTo>
                    <a:pt x="579801" y="202147"/>
                    <a:pt x="579485" y="201644"/>
                    <a:pt x="579113" y="201347"/>
                  </a:cubicBezTo>
                  <a:cubicBezTo>
                    <a:pt x="578741" y="201049"/>
                    <a:pt x="578294" y="200900"/>
                    <a:pt x="577773" y="200900"/>
                  </a:cubicBezTo>
                  <a:cubicBezTo>
                    <a:pt x="576880" y="200900"/>
                    <a:pt x="575634" y="201551"/>
                    <a:pt x="574034" y="202854"/>
                  </a:cubicBezTo>
                  <a:cubicBezTo>
                    <a:pt x="572434" y="204156"/>
                    <a:pt x="570462" y="205607"/>
                    <a:pt x="568118" y="207207"/>
                  </a:cubicBezTo>
                  <a:cubicBezTo>
                    <a:pt x="565774" y="208807"/>
                    <a:pt x="563002" y="210276"/>
                    <a:pt x="559802" y="211616"/>
                  </a:cubicBezTo>
                  <a:cubicBezTo>
                    <a:pt x="556603" y="212955"/>
                    <a:pt x="552882" y="213625"/>
                    <a:pt x="548640" y="213625"/>
                  </a:cubicBezTo>
                  <a:cubicBezTo>
                    <a:pt x="544175" y="213625"/>
                    <a:pt x="540213" y="212825"/>
                    <a:pt x="536753" y="211225"/>
                  </a:cubicBezTo>
                  <a:cubicBezTo>
                    <a:pt x="533292" y="209625"/>
                    <a:pt x="530372" y="207188"/>
                    <a:pt x="527990" y="203914"/>
                  </a:cubicBezTo>
                  <a:cubicBezTo>
                    <a:pt x="525609" y="200640"/>
                    <a:pt x="523805" y="196566"/>
                    <a:pt x="522577" y="191692"/>
                  </a:cubicBezTo>
                  <a:cubicBezTo>
                    <a:pt x="521349" y="186817"/>
                    <a:pt x="520735" y="181143"/>
                    <a:pt x="520735" y="174669"/>
                  </a:cubicBezTo>
                  <a:cubicBezTo>
                    <a:pt x="520735" y="161721"/>
                    <a:pt x="523098" y="151843"/>
                    <a:pt x="527823" y="145034"/>
                  </a:cubicBezTo>
                  <a:cubicBezTo>
                    <a:pt x="532548" y="138225"/>
                    <a:pt x="539338" y="134821"/>
                    <a:pt x="548194" y="134821"/>
                  </a:cubicBezTo>
                  <a:cubicBezTo>
                    <a:pt x="552510" y="134821"/>
                    <a:pt x="556249" y="135435"/>
                    <a:pt x="559412" y="136662"/>
                  </a:cubicBezTo>
                  <a:cubicBezTo>
                    <a:pt x="562574" y="137890"/>
                    <a:pt x="565272" y="139248"/>
                    <a:pt x="567504" y="140737"/>
                  </a:cubicBezTo>
                  <a:cubicBezTo>
                    <a:pt x="569737" y="142225"/>
                    <a:pt x="571578" y="143583"/>
                    <a:pt x="573029" y="144811"/>
                  </a:cubicBezTo>
                  <a:cubicBezTo>
                    <a:pt x="574480" y="146039"/>
                    <a:pt x="575764" y="146652"/>
                    <a:pt x="576880" y="146652"/>
                  </a:cubicBezTo>
                  <a:cubicBezTo>
                    <a:pt x="577848" y="146652"/>
                    <a:pt x="578666" y="146076"/>
                    <a:pt x="579336" y="144922"/>
                  </a:cubicBezTo>
                  <a:cubicBezTo>
                    <a:pt x="580006" y="143769"/>
                    <a:pt x="580341" y="141741"/>
                    <a:pt x="580341" y="138839"/>
                  </a:cubicBezTo>
                  <a:cubicBezTo>
                    <a:pt x="580341" y="137500"/>
                    <a:pt x="580303" y="136383"/>
                    <a:pt x="580229" y="135490"/>
                  </a:cubicBezTo>
                  <a:cubicBezTo>
                    <a:pt x="580155" y="134597"/>
                    <a:pt x="580006" y="133797"/>
                    <a:pt x="579782" y="133090"/>
                  </a:cubicBezTo>
                  <a:cubicBezTo>
                    <a:pt x="579559" y="132384"/>
                    <a:pt x="579280" y="131770"/>
                    <a:pt x="578945" y="131249"/>
                  </a:cubicBezTo>
                  <a:cubicBezTo>
                    <a:pt x="578610" y="130728"/>
                    <a:pt x="577997" y="130021"/>
                    <a:pt x="577104" y="129128"/>
                  </a:cubicBezTo>
                  <a:cubicBezTo>
                    <a:pt x="576211" y="128235"/>
                    <a:pt x="574778" y="127156"/>
                    <a:pt x="572806" y="125891"/>
                  </a:cubicBezTo>
                  <a:cubicBezTo>
                    <a:pt x="570834" y="124626"/>
                    <a:pt x="568583" y="123510"/>
                    <a:pt x="566053" y="122542"/>
                  </a:cubicBezTo>
                  <a:cubicBezTo>
                    <a:pt x="563523" y="121575"/>
                    <a:pt x="560751" y="120794"/>
                    <a:pt x="557737" y="120198"/>
                  </a:cubicBezTo>
                  <a:cubicBezTo>
                    <a:pt x="554724" y="119603"/>
                    <a:pt x="551617" y="119305"/>
                    <a:pt x="548417" y="119305"/>
                  </a:cubicBezTo>
                  <a:close/>
                  <a:moveTo>
                    <a:pt x="379497" y="119194"/>
                  </a:moveTo>
                  <a:cubicBezTo>
                    <a:pt x="376148" y="119194"/>
                    <a:pt x="372967" y="119584"/>
                    <a:pt x="369953" y="120366"/>
                  </a:cubicBezTo>
                  <a:cubicBezTo>
                    <a:pt x="366940" y="121147"/>
                    <a:pt x="364000" y="122300"/>
                    <a:pt x="361135" y="123826"/>
                  </a:cubicBezTo>
                  <a:cubicBezTo>
                    <a:pt x="358270" y="125351"/>
                    <a:pt x="355424" y="127268"/>
                    <a:pt x="352596" y="129574"/>
                  </a:cubicBezTo>
                  <a:cubicBezTo>
                    <a:pt x="349769" y="131881"/>
                    <a:pt x="346829" y="134597"/>
                    <a:pt x="343778" y="137723"/>
                  </a:cubicBezTo>
                  <a:lnTo>
                    <a:pt x="343778" y="124217"/>
                  </a:lnTo>
                  <a:cubicBezTo>
                    <a:pt x="343778" y="123547"/>
                    <a:pt x="343648" y="123007"/>
                    <a:pt x="343388" y="122598"/>
                  </a:cubicBezTo>
                  <a:cubicBezTo>
                    <a:pt x="343127" y="122189"/>
                    <a:pt x="342662" y="121835"/>
                    <a:pt x="341992" y="121538"/>
                  </a:cubicBezTo>
                  <a:cubicBezTo>
                    <a:pt x="341323" y="121240"/>
                    <a:pt x="340485" y="121035"/>
                    <a:pt x="339481" y="120924"/>
                  </a:cubicBezTo>
                  <a:cubicBezTo>
                    <a:pt x="338476" y="120812"/>
                    <a:pt x="337193" y="120756"/>
                    <a:pt x="335630" y="120756"/>
                  </a:cubicBezTo>
                  <a:cubicBezTo>
                    <a:pt x="334142" y="120756"/>
                    <a:pt x="332877" y="120812"/>
                    <a:pt x="331835" y="120924"/>
                  </a:cubicBezTo>
                  <a:cubicBezTo>
                    <a:pt x="330793" y="121035"/>
                    <a:pt x="329937" y="121240"/>
                    <a:pt x="329268" y="121538"/>
                  </a:cubicBezTo>
                  <a:cubicBezTo>
                    <a:pt x="328598" y="121835"/>
                    <a:pt x="328151" y="122189"/>
                    <a:pt x="327928" y="122598"/>
                  </a:cubicBezTo>
                  <a:cubicBezTo>
                    <a:pt x="327705" y="123007"/>
                    <a:pt x="327593" y="123547"/>
                    <a:pt x="327593" y="124217"/>
                  </a:cubicBezTo>
                  <a:lnTo>
                    <a:pt x="327593" y="264524"/>
                  </a:lnTo>
                  <a:cubicBezTo>
                    <a:pt x="327593" y="265120"/>
                    <a:pt x="327723" y="265641"/>
                    <a:pt x="327984" y="266087"/>
                  </a:cubicBezTo>
                  <a:cubicBezTo>
                    <a:pt x="328244" y="266534"/>
                    <a:pt x="328728" y="266906"/>
                    <a:pt x="329435" y="267203"/>
                  </a:cubicBezTo>
                  <a:cubicBezTo>
                    <a:pt x="330142" y="267501"/>
                    <a:pt x="331091" y="267724"/>
                    <a:pt x="332281" y="267873"/>
                  </a:cubicBezTo>
                  <a:cubicBezTo>
                    <a:pt x="333472" y="268022"/>
                    <a:pt x="334960" y="268096"/>
                    <a:pt x="336746" y="268096"/>
                  </a:cubicBezTo>
                  <a:cubicBezTo>
                    <a:pt x="338607" y="268096"/>
                    <a:pt x="340132" y="268022"/>
                    <a:pt x="341323" y="267873"/>
                  </a:cubicBezTo>
                  <a:cubicBezTo>
                    <a:pt x="342513" y="267724"/>
                    <a:pt x="343443" y="267501"/>
                    <a:pt x="344113" y="267203"/>
                  </a:cubicBezTo>
                  <a:cubicBezTo>
                    <a:pt x="344783" y="266906"/>
                    <a:pt x="345267" y="266534"/>
                    <a:pt x="345564" y="266087"/>
                  </a:cubicBezTo>
                  <a:cubicBezTo>
                    <a:pt x="345862" y="265641"/>
                    <a:pt x="346011" y="265120"/>
                    <a:pt x="346011" y="264524"/>
                  </a:cubicBezTo>
                  <a:lnTo>
                    <a:pt x="346011" y="214295"/>
                  </a:lnTo>
                  <a:cubicBezTo>
                    <a:pt x="348690" y="216899"/>
                    <a:pt x="351220" y="219169"/>
                    <a:pt x="353601" y="221104"/>
                  </a:cubicBezTo>
                  <a:cubicBezTo>
                    <a:pt x="355982" y="223038"/>
                    <a:pt x="358382" y="224638"/>
                    <a:pt x="360801" y="225903"/>
                  </a:cubicBezTo>
                  <a:cubicBezTo>
                    <a:pt x="363219" y="227168"/>
                    <a:pt x="365693" y="228099"/>
                    <a:pt x="368223" y="228694"/>
                  </a:cubicBezTo>
                  <a:cubicBezTo>
                    <a:pt x="370753" y="229289"/>
                    <a:pt x="373507" y="229587"/>
                    <a:pt x="376483" y="229587"/>
                  </a:cubicBezTo>
                  <a:cubicBezTo>
                    <a:pt x="383478" y="229587"/>
                    <a:pt x="389692" y="228266"/>
                    <a:pt x="395124" y="225624"/>
                  </a:cubicBezTo>
                  <a:cubicBezTo>
                    <a:pt x="400556" y="222983"/>
                    <a:pt x="405114" y="219225"/>
                    <a:pt x="408798" y="214351"/>
                  </a:cubicBezTo>
                  <a:cubicBezTo>
                    <a:pt x="412481" y="209477"/>
                    <a:pt x="415272" y="203542"/>
                    <a:pt x="417169" y="196547"/>
                  </a:cubicBezTo>
                  <a:cubicBezTo>
                    <a:pt x="419067" y="189552"/>
                    <a:pt x="420016" y="181664"/>
                    <a:pt x="420016" y="172883"/>
                  </a:cubicBezTo>
                  <a:cubicBezTo>
                    <a:pt x="420016" y="165591"/>
                    <a:pt x="419271" y="158689"/>
                    <a:pt x="417783" y="152178"/>
                  </a:cubicBezTo>
                  <a:cubicBezTo>
                    <a:pt x="416295" y="145666"/>
                    <a:pt x="413932" y="139955"/>
                    <a:pt x="410695" y="135044"/>
                  </a:cubicBezTo>
                  <a:cubicBezTo>
                    <a:pt x="407458" y="130133"/>
                    <a:pt x="403272" y="126263"/>
                    <a:pt x="398138" y="123435"/>
                  </a:cubicBezTo>
                  <a:cubicBezTo>
                    <a:pt x="393003" y="120608"/>
                    <a:pt x="386790" y="119194"/>
                    <a:pt x="379497" y="119194"/>
                  </a:cubicBezTo>
                  <a:close/>
                  <a:moveTo>
                    <a:pt x="247970" y="119194"/>
                  </a:moveTo>
                  <a:cubicBezTo>
                    <a:pt x="239413" y="119194"/>
                    <a:pt x="231934" y="120570"/>
                    <a:pt x="225534" y="123324"/>
                  </a:cubicBezTo>
                  <a:cubicBezTo>
                    <a:pt x="219135" y="126077"/>
                    <a:pt x="213796" y="129946"/>
                    <a:pt x="209517" y="134932"/>
                  </a:cubicBezTo>
                  <a:cubicBezTo>
                    <a:pt x="205238" y="139918"/>
                    <a:pt x="202038" y="145853"/>
                    <a:pt x="199917" y="152736"/>
                  </a:cubicBezTo>
                  <a:cubicBezTo>
                    <a:pt x="197797" y="159619"/>
                    <a:pt x="196736" y="167154"/>
                    <a:pt x="196736" y="175339"/>
                  </a:cubicBezTo>
                  <a:cubicBezTo>
                    <a:pt x="196736" y="183822"/>
                    <a:pt x="197741" y="191413"/>
                    <a:pt x="199750" y="198110"/>
                  </a:cubicBezTo>
                  <a:cubicBezTo>
                    <a:pt x="201759" y="204807"/>
                    <a:pt x="204810" y="210500"/>
                    <a:pt x="208903" y="215188"/>
                  </a:cubicBezTo>
                  <a:cubicBezTo>
                    <a:pt x="212996" y="219876"/>
                    <a:pt x="218112" y="223448"/>
                    <a:pt x="224251" y="225903"/>
                  </a:cubicBezTo>
                  <a:cubicBezTo>
                    <a:pt x="230390" y="228359"/>
                    <a:pt x="237589" y="229587"/>
                    <a:pt x="245849" y="229587"/>
                  </a:cubicBezTo>
                  <a:cubicBezTo>
                    <a:pt x="254333" y="229587"/>
                    <a:pt x="261793" y="228192"/>
                    <a:pt x="268229" y="225401"/>
                  </a:cubicBezTo>
                  <a:cubicBezTo>
                    <a:pt x="274666" y="222611"/>
                    <a:pt x="280024" y="218722"/>
                    <a:pt x="284303" y="213737"/>
                  </a:cubicBezTo>
                  <a:cubicBezTo>
                    <a:pt x="288582" y="208751"/>
                    <a:pt x="291800" y="202816"/>
                    <a:pt x="293958" y="195933"/>
                  </a:cubicBezTo>
                  <a:cubicBezTo>
                    <a:pt x="296116" y="189050"/>
                    <a:pt x="297195" y="181515"/>
                    <a:pt x="297195" y="173330"/>
                  </a:cubicBezTo>
                  <a:cubicBezTo>
                    <a:pt x="297195" y="164921"/>
                    <a:pt x="296172" y="157368"/>
                    <a:pt x="294126" y="150671"/>
                  </a:cubicBezTo>
                  <a:cubicBezTo>
                    <a:pt x="292079" y="143974"/>
                    <a:pt x="289010" y="138281"/>
                    <a:pt x="284917" y="133593"/>
                  </a:cubicBezTo>
                  <a:cubicBezTo>
                    <a:pt x="280824" y="128905"/>
                    <a:pt x="275708" y="125333"/>
                    <a:pt x="269569" y="122877"/>
                  </a:cubicBezTo>
                  <a:cubicBezTo>
                    <a:pt x="263430" y="120422"/>
                    <a:pt x="256230" y="119194"/>
                    <a:pt x="247970" y="119194"/>
                  </a:cubicBezTo>
                  <a:close/>
                  <a:moveTo>
                    <a:pt x="96910" y="83028"/>
                  </a:moveTo>
                  <a:cubicBezTo>
                    <a:pt x="96314" y="83028"/>
                    <a:pt x="95775" y="83177"/>
                    <a:pt x="95291" y="83475"/>
                  </a:cubicBezTo>
                  <a:cubicBezTo>
                    <a:pt x="94807" y="83773"/>
                    <a:pt x="94417" y="84256"/>
                    <a:pt x="94119" y="84926"/>
                  </a:cubicBezTo>
                  <a:cubicBezTo>
                    <a:pt x="93821" y="85596"/>
                    <a:pt x="93580" y="86470"/>
                    <a:pt x="93394" y="87549"/>
                  </a:cubicBezTo>
                  <a:cubicBezTo>
                    <a:pt x="93208" y="88628"/>
                    <a:pt x="93115" y="89875"/>
                    <a:pt x="93115" y="91288"/>
                  </a:cubicBezTo>
                  <a:cubicBezTo>
                    <a:pt x="93115" y="92702"/>
                    <a:pt x="93208" y="93930"/>
                    <a:pt x="93394" y="94972"/>
                  </a:cubicBezTo>
                  <a:cubicBezTo>
                    <a:pt x="93580" y="96014"/>
                    <a:pt x="93821" y="96851"/>
                    <a:pt x="94119" y="97483"/>
                  </a:cubicBezTo>
                  <a:cubicBezTo>
                    <a:pt x="94417" y="98116"/>
                    <a:pt x="94807" y="98581"/>
                    <a:pt x="95291" y="98879"/>
                  </a:cubicBezTo>
                  <a:cubicBezTo>
                    <a:pt x="95775" y="99176"/>
                    <a:pt x="96314" y="99325"/>
                    <a:pt x="96910" y="99325"/>
                  </a:cubicBezTo>
                  <a:lnTo>
                    <a:pt x="137540" y="99325"/>
                  </a:lnTo>
                  <a:lnTo>
                    <a:pt x="137540" y="224564"/>
                  </a:lnTo>
                  <a:cubicBezTo>
                    <a:pt x="137540" y="225159"/>
                    <a:pt x="137689" y="225680"/>
                    <a:pt x="137986" y="226127"/>
                  </a:cubicBezTo>
                  <a:cubicBezTo>
                    <a:pt x="138284" y="226573"/>
                    <a:pt x="138805" y="226927"/>
                    <a:pt x="139549" y="227187"/>
                  </a:cubicBezTo>
                  <a:cubicBezTo>
                    <a:pt x="140293" y="227448"/>
                    <a:pt x="141298" y="227671"/>
                    <a:pt x="142563" y="227857"/>
                  </a:cubicBezTo>
                  <a:cubicBezTo>
                    <a:pt x="143828" y="228043"/>
                    <a:pt x="145353" y="228136"/>
                    <a:pt x="147139" y="228136"/>
                  </a:cubicBezTo>
                  <a:cubicBezTo>
                    <a:pt x="149000" y="228136"/>
                    <a:pt x="150544" y="228043"/>
                    <a:pt x="151771" y="227857"/>
                  </a:cubicBezTo>
                  <a:cubicBezTo>
                    <a:pt x="152999" y="227671"/>
                    <a:pt x="153985" y="227448"/>
                    <a:pt x="154729" y="227187"/>
                  </a:cubicBezTo>
                  <a:cubicBezTo>
                    <a:pt x="155474" y="226927"/>
                    <a:pt x="155994" y="226573"/>
                    <a:pt x="156292" y="226127"/>
                  </a:cubicBezTo>
                  <a:cubicBezTo>
                    <a:pt x="156590" y="225680"/>
                    <a:pt x="156739" y="225159"/>
                    <a:pt x="156739" y="224564"/>
                  </a:cubicBezTo>
                  <a:lnTo>
                    <a:pt x="156739" y="99325"/>
                  </a:lnTo>
                  <a:lnTo>
                    <a:pt x="197369" y="99325"/>
                  </a:lnTo>
                  <a:cubicBezTo>
                    <a:pt x="197964" y="99325"/>
                    <a:pt x="198503" y="99176"/>
                    <a:pt x="198987" y="98879"/>
                  </a:cubicBezTo>
                  <a:cubicBezTo>
                    <a:pt x="199471" y="98581"/>
                    <a:pt x="199880" y="98116"/>
                    <a:pt x="200215" y="97483"/>
                  </a:cubicBezTo>
                  <a:cubicBezTo>
                    <a:pt x="200550" y="96851"/>
                    <a:pt x="200792" y="96014"/>
                    <a:pt x="200941" y="94972"/>
                  </a:cubicBezTo>
                  <a:cubicBezTo>
                    <a:pt x="201089" y="93930"/>
                    <a:pt x="201164" y="92702"/>
                    <a:pt x="201164" y="91288"/>
                  </a:cubicBezTo>
                  <a:cubicBezTo>
                    <a:pt x="201164" y="89875"/>
                    <a:pt x="201089" y="88628"/>
                    <a:pt x="200941" y="87549"/>
                  </a:cubicBezTo>
                  <a:cubicBezTo>
                    <a:pt x="200792" y="86470"/>
                    <a:pt x="200550" y="85596"/>
                    <a:pt x="200215" y="84926"/>
                  </a:cubicBezTo>
                  <a:cubicBezTo>
                    <a:pt x="199880" y="84256"/>
                    <a:pt x="199471" y="83773"/>
                    <a:pt x="198987" y="83475"/>
                  </a:cubicBezTo>
                  <a:cubicBezTo>
                    <a:pt x="198503" y="83177"/>
                    <a:pt x="197964" y="83028"/>
                    <a:pt x="197369" y="83028"/>
                  </a:cubicBezTo>
                  <a:close/>
                  <a:moveTo>
                    <a:pt x="460683" y="79345"/>
                  </a:moveTo>
                  <a:cubicBezTo>
                    <a:pt x="456292" y="79345"/>
                    <a:pt x="453279" y="80126"/>
                    <a:pt x="451641" y="81689"/>
                  </a:cubicBezTo>
                  <a:cubicBezTo>
                    <a:pt x="450004" y="83252"/>
                    <a:pt x="449186" y="86191"/>
                    <a:pt x="449186" y="90507"/>
                  </a:cubicBezTo>
                  <a:cubicBezTo>
                    <a:pt x="449186" y="94749"/>
                    <a:pt x="449986" y="97632"/>
                    <a:pt x="451586" y="99158"/>
                  </a:cubicBezTo>
                  <a:cubicBezTo>
                    <a:pt x="453186" y="100683"/>
                    <a:pt x="456144" y="101446"/>
                    <a:pt x="460460" y="101446"/>
                  </a:cubicBezTo>
                  <a:cubicBezTo>
                    <a:pt x="464850" y="101446"/>
                    <a:pt x="467864" y="100665"/>
                    <a:pt x="469501" y="99102"/>
                  </a:cubicBezTo>
                  <a:cubicBezTo>
                    <a:pt x="471138" y="97539"/>
                    <a:pt x="471957" y="94600"/>
                    <a:pt x="471957" y="90284"/>
                  </a:cubicBezTo>
                  <a:cubicBezTo>
                    <a:pt x="471957" y="86042"/>
                    <a:pt x="471157" y="83159"/>
                    <a:pt x="469557" y="81633"/>
                  </a:cubicBezTo>
                  <a:cubicBezTo>
                    <a:pt x="467957" y="80108"/>
                    <a:pt x="464999" y="79345"/>
                    <a:pt x="460683" y="79345"/>
                  </a:cubicBezTo>
                  <a:close/>
                  <a:moveTo>
                    <a:pt x="101044" y="0"/>
                  </a:moveTo>
                  <a:lnTo>
                    <a:pt x="527028" y="0"/>
                  </a:lnTo>
                  <a:cubicBezTo>
                    <a:pt x="582828" y="0"/>
                    <a:pt x="628072" y="77103"/>
                    <a:pt x="628072" y="172226"/>
                  </a:cubicBezTo>
                  <a:cubicBezTo>
                    <a:pt x="628072" y="267349"/>
                    <a:pt x="582828" y="344452"/>
                    <a:pt x="527028" y="344452"/>
                  </a:cubicBezTo>
                  <a:lnTo>
                    <a:pt x="101044" y="344452"/>
                  </a:lnTo>
                  <a:cubicBezTo>
                    <a:pt x="45245" y="344452"/>
                    <a:pt x="0" y="267349"/>
                    <a:pt x="0" y="172226"/>
                  </a:cubicBezTo>
                  <a:cubicBezTo>
                    <a:pt x="0" y="77103"/>
                    <a:pt x="45245" y="0"/>
                    <a:pt x="1010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5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Vai </a:t>
            </a:r>
            <a:r>
              <a:rPr lang="en-US" err="1">
                <a:latin typeface="Lato"/>
                <a:ea typeface="Lato"/>
                <a:cs typeface="Lato"/>
              </a:rPr>
              <a:t>trò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các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khối</a:t>
            </a:r>
            <a:endParaRPr lang="en-US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82806-9FB4-3FD8-5B71-C37846D42A4E}"/>
              </a:ext>
            </a:extLst>
          </p:cNvPr>
          <p:cNvGrpSpPr/>
          <p:nvPr/>
        </p:nvGrpSpPr>
        <p:grpSpPr>
          <a:xfrm>
            <a:off x="5206432" y="1125666"/>
            <a:ext cx="4032123" cy="2886298"/>
            <a:chOff x="89638" y="1371358"/>
            <a:chExt cx="4032123" cy="2886298"/>
          </a:xfrm>
        </p:grpSpPr>
        <p:sp>
          <p:nvSpPr>
            <p:cNvPr id="6" name="Content Placeholder 3">
              <a:extLst>
                <a:ext uri="{FF2B5EF4-FFF2-40B4-BE49-F238E27FC236}">
                  <a16:creationId xmlns:a16="http://schemas.microsoft.com/office/drawing/2014/main" id="{AF529929-2430-E629-918D-548FD595BB31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977013"/>
              <a:ext cx="4032123" cy="22806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vi-VN"/>
                <a:t>Nhận thông tin nhận được từ data bridge và lưu trữ.</a:t>
              </a:r>
              <a:endParaRPr lang="en-GB"/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75065C89-72EC-B50C-520B-197148F58DDB}"/>
                </a:ext>
              </a:extLst>
            </p:cNvPr>
            <p:cNvSpPr txBox="1">
              <a:spLocks/>
            </p:cNvSpPr>
            <p:nvPr/>
          </p:nvSpPr>
          <p:spPr>
            <a:xfrm>
              <a:off x="917902" y="1371358"/>
              <a:ext cx="1809438" cy="45173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Database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BC5EF4-876D-63B2-4DA4-02280FBF7484}"/>
              </a:ext>
            </a:extLst>
          </p:cNvPr>
          <p:cNvGrpSpPr/>
          <p:nvPr/>
        </p:nvGrpSpPr>
        <p:grpSpPr>
          <a:xfrm>
            <a:off x="2638513" y="3828274"/>
            <a:ext cx="4032123" cy="2832130"/>
            <a:chOff x="4572000" y="2460946"/>
            <a:chExt cx="4032123" cy="2832130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51798CF-0AD4-8A51-B68B-4641BB03038A}"/>
                </a:ext>
              </a:extLst>
            </p:cNvPr>
            <p:cNvSpPr txBox="1">
              <a:spLocks/>
            </p:cNvSpPr>
            <p:nvPr/>
          </p:nvSpPr>
          <p:spPr>
            <a:xfrm>
              <a:off x="4572000" y="3012433"/>
              <a:ext cx="4032123" cy="22806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vi-VN"/>
                <a:t>Lấy được dữ liệu từ database và thể hiện dữ liệu cho người dùng.</a:t>
              </a:r>
              <a:endParaRPr lang="en-GB"/>
            </a:p>
          </p:txBody>
        </p:sp>
        <p:sp>
          <p:nvSpPr>
            <p:cNvPr id="3" name="Title 2">
              <a:extLst>
                <a:ext uri="{FF2B5EF4-FFF2-40B4-BE49-F238E27FC236}">
                  <a16:creationId xmlns:a16="http://schemas.microsoft.com/office/drawing/2014/main" id="{5A23411D-B918-EC18-5371-F8E0CAEEFC76}"/>
                </a:ext>
              </a:extLst>
            </p:cNvPr>
            <p:cNvSpPr txBox="1">
              <a:spLocks/>
            </p:cNvSpPr>
            <p:nvPr/>
          </p:nvSpPr>
          <p:spPr>
            <a:xfrm>
              <a:off x="5340350" y="2460946"/>
              <a:ext cx="1809438" cy="45173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Front-end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1ADAC9-AB31-6C90-3D46-220A463C7D29}"/>
              </a:ext>
            </a:extLst>
          </p:cNvPr>
          <p:cNvGrpSpPr/>
          <p:nvPr/>
        </p:nvGrpSpPr>
        <p:grpSpPr>
          <a:xfrm>
            <a:off x="271236" y="1211123"/>
            <a:ext cx="4032123" cy="2779476"/>
            <a:chOff x="2717470" y="2001609"/>
            <a:chExt cx="4032123" cy="2779476"/>
          </a:xfrm>
        </p:grpSpPr>
        <p:sp>
          <p:nvSpPr>
            <p:cNvPr id="11" name="Content Placeholder 3">
              <a:extLst>
                <a:ext uri="{FF2B5EF4-FFF2-40B4-BE49-F238E27FC236}">
                  <a16:creationId xmlns:a16="http://schemas.microsoft.com/office/drawing/2014/main" id="{08FC0789-0DDD-E301-8838-19C2DE5209D8}"/>
                </a:ext>
              </a:extLst>
            </p:cNvPr>
            <p:cNvSpPr txBox="1">
              <a:spLocks/>
            </p:cNvSpPr>
            <p:nvPr/>
          </p:nvSpPr>
          <p:spPr>
            <a:xfrm>
              <a:off x="2717470" y="2500442"/>
              <a:ext cx="4032123" cy="228064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err="1">
                  <a:ea typeface="+mn-lt"/>
                  <a:cs typeface="+mn-lt"/>
                </a:rPr>
                <a:t>Đưa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luồng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thông</a:t>
              </a:r>
              <a:r>
                <a:rPr lang="en-GB">
                  <a:ea typeface="+mn-lt"/>
                  <a:cs typeface="+mn-lt"/>
                </a:rPr>
                <a:t> tin </a:t>
              </a:r>
              <a:r>
                <a:rPr lang="en-GB" err="1">
                  <a:ea typeface="+mn-lt"/>
                  <a:cs typeface="+mn-lt"/>
                </a:rPr>
                <a:t>nhận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được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từ</a:t>
              </a:r>
              <a:r>
                <a:rPr lang="en-GB">
                  <a:ea typeface="+mn-lt"/>
                  <a:cs typeface="+mn-lt"/>
                </a:rPr>
                <a:t> broker </a:t>
              </a:r>
              <a:r>
                <a:rPr lang="en-GB" err="1">
                  <a:ea typeface="+mn-lt"/>
                  <a:cs typeface="+mn-lt"/>
                </a:rPr>
                <a:t>đến</a:t>
              </a:r>
              <a:r>
                <a:rPr lang="en-GB">
                  <a:ea typeface="+mn-lt"/>
                  <a:cs typeface="+mn-lt"/>
                </a:rPr>
                <a:t> Database </a:t>
              </a:r>
              <a:r>
                <a:rPr lang="en-GB" err="1">
                  <a:ea typeface="+mn-lt"/>
                  <a:cs typeface="+mn-lt"/>
                </a:rPr>
                <a:t>và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phân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loại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được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dữ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liệu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nhận</a:t>
              </a:r>
              <a:r>
                <a:rPr lang="en-GB">
                  <a:ea typeface="+mn-lt"/>
                  <a:cs typeface="+mn-lt"/>
                </a:rPr>
                <a:t> </a:t>
              </a:r>
              <a:r>
                <a:rPr lang="en-GB" err="1">
                  <a:ea typeface="+mn-lt"/>
                  <a:cs typeface="+mn-lt"/>
                </a:rPr>
                <a:t>được</a:t>
              </a:r>
              <a:r>
                <a:rPr lang="en-GB">
                  <a:ea typeface="+mn-lt"/>
                  <a:cs typeface="+mn-lt"/>
                </a:rPr>
                <a:t>.</a:t>
              </a:r>
              <a:endParaRPr lang="vi-VN">
                <a:ea typeface="+mn-lt"/>
                <a:cs typeface="+mn-lt"/>
              </a:endParaRPr>
            </a:p>
          </p:txBody>
        </p:sp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705D5660-9C55-8EFB-C10F-01D6660AAF6A}"/>
                </a:ext>
              </a:extLst>
            </p:cNvPr>
            <p:cNvSpPr txBox="1">
              <a:spLocks/>
            </p:cNvSpPr>
            <p:nvPr/>
          </p:nvSpPr>
          <p:spPr>
            <a:xfrm>
              <a:off x="3182537" y="2001609"/>
              <a:ext cx="2172634" cy="45173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Data bridge</a:t>
              </a:r>
              <a:endParaRPr lang="en-US"/>
            </a:p>
          </p:txBody>
        </p:sp>
      </p:grpSp>
      <p:pic>
        <p:nvPicPr>
          <p:cNvPr id="9" name="Picture 13">
            <a:extLst>
              <a:ext uri="{FF2B5EF4-FFF2-40B4-BE49-F238E27FC236}">
                <a16:creationId xmlns:a16="http://schemas.microsoft.com/office/drawing/2014/main" id="{222FD1A3-3CE6-0F32-E2E6-98AE2F37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62" y="3745195"/>
            <a:ext cx="617436" cy="63880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F295A92-AE9D-5A7A-F61B-5D545200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128045"/>
            <a:ext cx="531976" cy="521294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38587FC-B750-1B2A-F450-ACA3412A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78452" y="1197478"/>
            <a:ext cx="553341" cy="5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0" y="2838808"/>
            <a:ext cx="1942440" cy="451739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Triển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khai</a:t>
            </a:r>
            <a:endParaRPr lang="en-US">
              <a:solidFill>
                <a:srgbClr val="FF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A3662-4850-C7A3-99A2-12AF4699963D}"/>
              </a:ext>
            </a:extLst>
          </p:cNvPr>
          <p:cNvGrpSpPr/>
          <p:nvPr/>
        </p:nvGrpSpPr>
        <p:grpSpPr>
          <a:xfrm>
            <a:off x="319696" y="1029526"/>
            <a:ext cx="6429897" cy="4029297"/>
            <a:chOff x="319696" y="1029526"/>
            <a:chExt cx="6429897" cy="4029297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422AFFE6-A3FF-4936-9603-4092BD676A88}"/>
                </a:ext>
              </a:extLst>
            </p:cNvPr>
            <p:cNvSpPr txBox="1">
              <a:spLocks/>
            </p:cNvSpPr>
            <p:nvPr/>
          </p:nvSpPr>
          <p:spPr>
            <a:xfrm>
              <a:off x="2717470" y="2778180"/>
              <a:ext cx="4032123" cy="228064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>
                <a:latin typeface="Calibri"/>
                <a:ea typeface="+mn-lt"/>
                <a:cs typeface="Calibri"/>
              </a:endParaRPr>
            </a:p>
          </p:txBody>
        </p:sp>
        <p:sp>
          <p:nvSpPr>
            <p:cNvPr id="8" name="Title 2">
              <a:extLst>
                <a:ext uri="{FF2B5EF4-FFF2-40B4-BE49-F238E27FC236}">
                  <a16:creationId xmlns:a16="http://schemas.microsoft.com/office/drawing/2014/main" id="{A20D8CEB-D800-FB4F-B66B-B9DE2785B255}"/>
                </a:ext>
              </a:extLst>
            </p:cNvPr>
            <p:cNvSpPr txBox="1">
              <a:spLocks/>
            </p:cNvSpPr>
            <p:nvPr/>
          </p:nvSpPr>
          <p:spPr>
            <a:xfrm>
              <a:off x="319696" y="1029526"/>
              <a:ext cx="3710876" cy="45173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Các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linh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kiện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sử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dụng</a:t>
              </a:r>
              <a:endParaRPr lang="en-US" err="1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DC0ABEB7-76B9-9FE5-F97B-7C5C1579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5" y="2752815"/>
            <a:ext cx="2743200" cy="2057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96E2727-D2B8-3B78-F74D-26D7A0DB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89" y="1889394"/>
            <a:ext cx="2743200" cy="1647792"/>
          </a:xfrm>
          <a:prstGeom prst="rect">
            <a:avLst/>
          </a:prstGeom>
        </p:spPr>
      </p:pic>
      <p:pic>
        <p:nvPicPr>
          <p:cNvPr id="12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A9BAFE4-739B-31EF-0157-A32BED6A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989" y="4533030"/>
            <a:ext cx="2743200" cy="1829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B8A7B-1BC7-EEA2-7380-1C0E96AC4BB1}"/>
              </a:ext>
            </a:extLst>
          </p:cNvPr>
          <p:cNvSpPr txBox="1"/>
          <p:nvPr/>
        </p:nvSpPr>
        <p:spPr>
          <a:xfrm>
            <a:off x="1439432" y="2328729"/>
            <a:ext cx="15515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chemeClr val="accent1"/>
                </a:solidFill>
                <a:cs typeface="Calibri"/>
              </a:rPr>
              <a:t>ESP8266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C77E0-EEF7-868C-E5C7-D16C4A598D5E}"/>
              </a:ext>
            </a:extLst>
          </p:cNvPr>
          <p:cNvSpPr txBox="1"/>
          <p:nvPr/>
        </p:nvSpPr>
        <p:spPr>
          <a:xfrm>
            <a:off x="6353264" y="1452785"/>
            <a:ext cx="11349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chemeClr val="accent1"/>
                </a:solidFill>
                <a:cs typeface="Calibri"/>
              </a:rPr>
              <a:t>ESP32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9ED59-B12A-B2A2-EA2E-2237A304E5BE}"/>
              </a:ext>
            </a:extLst>
          </p:cNvPr>
          <p:cNvSpPr txBox="1"/>
          <p:nvPr/>
        </p:nvSpPr>
        <p:spPr>
          <a:xfrm>
            <a:off x="5669600" y="4112663"/>
            <a:ext cx="23741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cs typeface="Calibri"/>
              </a:rPr>
              <a:t>Raspberry Pi 4</a:t>
            </a:r>
          </a:p>
        </p:txBody>
      </p:sp>
    </p:spTree>
    <p:extLst>
      <p:ext uri="{BB962C8B-B14F-4D97-AF65-F5344CB8AC3E}">
        <p14:creationId xmlns:p14="http://schemas.microsoft.com/office/powerpoint/2010/main" val="260332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A3662-4850-C7A3-99A2-12AF4699963D}"/>
              </a:ext>
            </a:extLst>
          </p:cNvPr>
          <p:cNvGrpSpPr/>
          <p:nvPr/>
        </p:nvGrpSpPr>
        <p:grpSpPr>
          <a:xfrm>
            <a:off x="319696" y="1029526"/>
            <a:ext cx="6429897" cy="4029297"/>
            <a:chOff x="319696" y="1029526"/>
            <a:chExt cx="6429897" cy="4029297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422AFFE6-A3FF-4936-9603-4092BD676A88}"/>
                </a:ext>
              </a:extLst>
            </p:cNvPr>
            <p:cNvSpPr txBox="1">
              <a:spLocks/>
            </p:cNvSpPr>
            <p:nvPr/>
          </p:nvSpPr>
          <p:spPr>
            <a:xfrm>
              <a:off x="2717470" y="2778180"/>
              <a:ext cx="4032123" cy="228064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>
                <a:latin typeface="Calibri"/>
                <a:ea typeface="+mn-lt"/>
                <a:cs typeface="Calibri"/>
              </a:endParaRPr>
            </a:p>
          </p:txBody>
        </p:sp>
        <p:sp>
          <p:nvSpPr>
            <p:cNvPr id="8" name="Title 2">
              <a:extLst>
                <a:ext uri="{FF2B5EF4-FFF2-40B4-BE49-F238E27FC236}">
                  <a16:creationId xmlns:a16="http://schemas.microsoft.com/office/drawing/2014/main" id="{A20D8CEB-D800-FB4F-B66B-B9DE2785B255}"/>
                </a:ext>
              </a:extLst>
            </p:cNvPr>
            <p:cNvSpPr txBox="1">
              <a:spLocks/>
            </p:cNvSpPr>
            <p:nvPr/>
          </p:nvSpPr>
          <p:spPr>
            <a:xfrm>
              <a:off x="319696" y="1029526"/>
              <a:ext cx="3710876" cy="45173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Các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linh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kiện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sử</a:t>
              </a:r>
              <a:r>
                <a:rPr lang="en-US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err="1">
                  <a:solidFill>
                    <a:srgbClr val="C00000"/>
                  </a:solidFill>
                  <a:latin typeface="Lato"/>
                  <a:ea typeface="Lato"/>
                  <a:cs typeface="Lato"/>
                </a:rPr>
                <a:t>dụng</a:t>
              </a:r>
              <a:endParaRPr lang="en-US" err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7B8A7B-1BC7-EEA2-7380-1C0E96AC4BB1}"/>
              </a:ext>
            </a:extLst>
          </p:cNvPr>
          <p:cNvSpPr txBox="1"/>
          <p:nvPr/>
        </p:nvSpPr>
        <p:spPr>
          <a:xfrm>
            <a:off x="1738535" y="2083037"/>
            <a:ext cx="15515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chemeClr val="accent6">
                    <a:lumMod val="50000"/>
                  </a:schemeClr>
                </a:solidFill>
                <a:cs typeface="Calibri"/>
              </a:rPr>
              <a:t>GP2Y10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C77E0-EEF7-868C-E5C7-D16C4A598D5E}"/>
              </a:ext>
            </a:extLst>
          </p:cNvPr>
          <p:cNvSpPr txBox="1"/>
          <p:nvPr/>
        </p:nvSpPr>
        <p:spPr>
          <a:xfrm>
            <a:off x="6128937" y="2115084"/>
            <a:ext cx="1241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chemeClr val="accent6">
                    <a:lumMod val="50000"/>
                  </a:schemeClr>
                </a:solidFill>
                <a:cs typeface="Calibri"/>
              </a:rPr>
              <a:t>DHT11</a:t>
            </a:r>
            <a:endParaRPr 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CA255E0-6311-9C51-7D73-F9417D76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1" y="2674078"/>
            <a:ext cx="3352087" cy="278103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FD0EB3-9BED-B807-AE65-A21229F0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24" y="2463325"/>
            <a:ext cx="3309358" cy="3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9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2DD9C69-458B-DD8D-069F-10D90D65B46C}"/>
              </a:ext>
            </a:extLst>
          </p:cNvPr>
          <p:cNvSpPr txBox="1">
            <a:spLocks/>
          </p:cNvSpPr>
          <p:nvPr/>
        </p:nvSpPr>
        <p:spPr>
          <a:xfrm>
            <a:off x="319696" y="1029526"/>
            <a:ext cx="3710876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Lắp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linh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kiện</a:t>
            </a:r>
            <a:endParaRPr lang="en-US" err="1"/>
          </a:p>
        </p:txBody>
      </p:sp>
      <p:pic>
        <p:nvPicPr>
          <p:cNvPr id="10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127139DC-ACBE-49E9-EF2D-21BF4CF8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06" y="1715652"/>
            <a:ext cx="5242844" cy="3736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8FBBB9-6B41-2143-EC71-1E8DE5785B49}"/>
              </a:ext>
            </a:extLst>
          </p:cNvPr>
          <p:cNvSpPr txBox="1"/>
          <p:nvPr/>
        </p:nvSpPr>
        <p:spPr>
          <a:xfrm>
            <a:off x="2451574" y="5597495"/>
            <a:ext cx="4467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Sơ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đồ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mạch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cảm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biến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nhiệt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độ</a:t>
            </a:r>
            <a:r>
              <a:rPr lang="en-US" b="1">
                <a:cs typeface="Calibri"/>
              </a:rPr>
              <a:t>/</a:t>
            </a:r>
            <a:r>
              <a:rPr lang="en-US" b="1" err="1">
                <a:cs typeface="Calibri"/>
              </a:rPr>
              <a:t>độ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ẩm</a:t>
            </a:r>
            <a:r>
              <a:rPr lang="en-US" b="1">
                <a:cs typeface="Calibri"/>
              </a:rPr>
              <a:t> DHT11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993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2DD9C69-458B-DD8D-069F-10D90D65B46C}"/>
              </a:ext>
            </a:extLst>
          </p:cNvPr>
          <p:cNvSpPr txBox="1">
            <a:spLocks/>
          </p:cNvSpPr>
          <p:nvPr/>
        </p:nvSpPr>
        <p:spPr>
          <a:xfrm>
            <a:off x="319696" y="1029526"/>
            <a:ext cx="3710876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Lắp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linh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kiện</a:t>
            </a:r>
            <a:endParaRPr lang="en-US" err="1"/>
          </a:p>
        </p:txBody>
      </p:sp>
      <p:pic>
        <p:nvPicPr>
          <p:cNvPr id="3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A918F8C-2C4C-DB87-5421-E8FC8C0A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19" y="1629852"/>
            <a:ext cx="5424442" cy="3940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65C8B-6A8F-C9DF-EEF0-72E7D8DB3E30}"/>
              </a:ext>
            </a:extLst>
          </p:cNvPr>
          <p:cNvSpPr txBox="1"/>
          <p:nvPr/>
        </p:nvSpPr>
        <p:spPr>
          <a:xfrm>
            <a:off x="2878864" y="5565448"/>
            <a:ext cx="3378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Sơ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đồ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mạch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cảm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biến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bụi</a:t>
            </a:r>
            <a:r>
              <a:rPr lang="en-US" b="1">
                <a:cs typeface="Calibri"/>
              </a:rPr>
              <a:t> GP2Y10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6982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4406000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solidFill>
                  <a:srgbClr val="C00000"/>
                </a:solidFill>
                <a:cs typeface="Calibri"/>
              </a:rPr>
              <a:t>Lập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trình</a:t>
            </a:r>
            <a:r>
              <a:rPr lang="en-US" b="1">
                <a:solidFill>
                  <a:srgbClr val="C00000"/>
                </a:solidFill>
                <a:cs typeface="Calibri"/>
              </a:rPr>
              <a:t> 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khối</a:t>
            </a:r>
            <a:r>
              <a:rPr lang="en-US" b="1">
                <a:solidFill>
                  <a:srgbClr val="C00000"/>
                </a:solidFill>
                <a:cs typeface="Calibri"/>
              </a:rPr>
              <a:t> 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cảm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biến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51798CF-0AD4-8A51-B68B-4641BB03038A}"/>
              </a:ext>
            </a:extLst>
          </p:cNvPr>
          <p:cNvSpPr txBox="1">
            <a:spLocks/>
          </p:cNvSpPr>
          <p:nvPr/>
        </p:nvSpPr>
        <p:spPr>
          <a:xfrm>
            <a:off x="258597" y="1817423"/>
            <a:ext cx="8169679" cy="17999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GB" b="1">
                <a:ea typeface="+mn-lt"/>
                <a:cs typeface="+mn-lt"/>
              </a:rPr>
              <a:t>Các </a:t>
            </a:r>
            <a:r>
              <a:rPr lang="en-GB" b="1" err="1">
                <a:ea typeface="+mn-lt"/>
                <a:cs typeface="+mn-lt"/>
              </a:rPr>
              <a:t>thư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viện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được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sử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dụng</a:t>
            </a:r>
            <a:r>
              <a:rPr lang="en-GB" b="1">
                <a:ea typeface="+mn-lt"/>
                <a:cs typeface="+mn-lt"/>
              </a:rPr>
              <a:t>:</a:t>
            </a:r>
            <a:r>
              <a:rPr lang="en-GB">
                <a:ea typeface="+mn-lt"/>
                <a:cs typeface="+mn-lt"/>
              </a:rPr>
              <a:t> </a:t>
            </a:r>
            <a:r>
              <a:rPr lang="en-GB" err="1">
                <a:ea typeface="+mn-lt"/>
                <a:cs typeface="+mn-lt"/>
              </a:rPr>
              <a:t>WiFi.h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PubSubClient.h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ArduinoJson.h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DHTesp.h</a:t>
            </a:r>
            <a:r>
              <a:rPr lang="en-GB">
                <a:ea typeface="+mn-lt"/>
                <a:cs typeface="+mn-lt"/>
              </a:rPr>
              <a:t>, ESP8266WiFi.h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GB" b="1" err="1">
                <a:ea typeface="+mn-lt"/>
                <a:cs typeface="+mn-lt"/>
              </a:rPr>
              <a:t>Sử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dụng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ngôn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ngữ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lập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trình</a:t>
            </a:r>
            <a:r>
              <a:rPr lang="en-GB" b="1">
                <a:ea typeface="+mn-lt"/>
                <a:cs typeface="+mn-lt"/>
              </a:rPr>
              <a:t>:</a:t>
            </a:r>
            <a:r>
              <a:rPr lang="en-GB">
                <a:ea typeface="+mn-lt"/>
                <a:cs typeface="+mn-lt"/>
              </a:rPr>
              <a:t> C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GB" b="1" err="1">
                <a:ea typeface="+mn-lt"/>
                <a:cs typeface="+mn-lt"/>
              </a:rPr>
              <a:t>Sử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dụng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phần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mềm</a:t>
            </a:r>
            <a:r>
              <a:rPr lang="en-GB" b="1">
                <a:ea typeface="+mn-lt"/>
                <a:cs typeface="+mn-lt"/>
              </a:rPr>
              <a:t>:</a:t>
            </a:r>
            <a:r>
              <a:rPr lang="en-GB">
                <a:ea typeface="+mn-lt"/>
                <a:cs typeface="+mn-lt"/>
              </a:rPr>
              <a:t> Arduino, IDF</a:t>
            </a:r>
          </a:p>
          <a:p>
            <a:pPr lvl="0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3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4406000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DHT11 – ESP32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6B9227-7764-F73C-B087-87921203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65" y="1575987"/>
            <a:ext cx="6104963" cy="4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907" y="2435126"/>
            <a:ext cx="4862185" cy="2127504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Nhóm</a:t>
            </a:r>
            <a:r>
              <a:rPr lang="en-US">
                <a:latin typeface="Lato"/>
                <a:ea typeface="Lato"/>
                <a:cs typeface="Lato"/>
              </a:rPr>
              <a:t> 6</a:t>
            </a:r>
            <a:br>
              <a:rPr lang="en-US"/>
            </a:br>
            <a:r>
              <a:rPr lang="en-US" err="1">
                <a:latin typeface="Lato"/>
                <a:ea typeface="Lato"/>
                <a:cs typeface="Lato"/>
              </a:rPr>
              <a:t>Kỹ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thuật</a:t>
            </a:r>
            <a:r>
              <a:rPr lang="en-US">
                <a:latin typeface="Lato"/>
                <a:ea typeface="Lato"/>
                <a:cs typeface="Lato"/>
              </a:rPr>
              <a:t> vi </a:t>
            </a:r>
            <a:r>
              <a:rPr lang="en-US" err="1">
                <a:latin typeface="Lato"/>
                <a:ea typeface="Lato"/>
                <a:cs typeface="Lato"/>
              </a:rPr>
              <a:t>xử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lý</a:t>
            </a:r>
            <a:endParaRPr lang="en-US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4406000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GP2Y10 – ESP8266</a:t>
            </a:r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FE971FE4-9F50-4021-8F4C-2F625093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5" y="1656433"/>
            <a:ext cx="7180729" cy="43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4406000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Cài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đặt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Wifi</a:t>
            </a:r>
            <a:endParaRPr lang="en-US" err="1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183E541-FDC4-BC7E-BEEC-FC09A77A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710738"/>
            <a:ext cx="4267200" cy="44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4406000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solidFill>
                  <a:srgbClr val="C00000"/>
                </a:solidFill>
                <a:cs typeface="Calibri"/>
              </a:rPr>
              <a:t>Gửi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dữ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liệu</a:t>
            </a:r>
            <a:endParaRPr lang="en-US" err="1"/>
          </a:p>
        </p:txBody>
      </p:sp>
      <p:pic>
        <p:nvPicPr>
          <p:cNvPr id="3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CAE7DCF-3568-7759-BBB8-4D14BFF1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01" y="1583385"/>
            <a:ext cx="4412876" cy="47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4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337776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Broker: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Mosquitto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BE3F4-BD5B-0AB8-A9FA-03C7AED8F83A}"/>
              </a:ext>
            </a:extLst>
          </p:cNvPr>
          <p:cNvSpPr txBox="1"/>
          <p:nvPr/>
        </p:nvSpPr>
        <p:spPr>
          <a:xfrm>
            <a:off x="546972" y="1962231"/>
            <a:ext cx="34854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thức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nhanh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nhẹ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theo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hình</a:t>
            </a:r>
            <a:r>
              <a:rPr lang="en-US">
                <a:ea typeface="+mn-lt"/>
                <a:cs typeface="+mn-lt"/>
              </a:rPr>
              <a:t> publish/subscribe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dụng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nhiều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trong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lĩnh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vực</a:t>
            </a:r>
            <a:r>
              <a:rPr lang="en-US">
                <a:ea typeface="+mn-lt"/>
                <a:cs typeface="+mn-lt"/>
              </a:rPr>
              <a:t> Internet of Things. 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Mosquitto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cấp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bằng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ngôn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ngữ</a:t>
            </a:r>
            <a:r>
              <a:rPr lang="en-US">
                <a:ea typeface="+mn-lt"/>
                <a:cs typeface="+mn-lt"/>
              </a:rPr>
              <a:t> C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triển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khai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MQTT Client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dàng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dụng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bằng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dòng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lệnh</a:t>
            </a:r>
            <a:r>
              <a:rPr lang="en-US">
                <a:ea typeface="+mn-lt"/>
                <a:cs typeface="+mn-lt"/>
              </a:rPr>
              <a:t>: “</a:t>
            </a:r>
            <a:r>
              <a:rPr lang="en-US" err="1">
                <a:ea typeface="+mn-lt"/>
                <a:cs typeface="+mn-lt"/>
              </a:rPr>
              <a:t>mosquitto_pub</a:t>
            </a:r>
            <a:r>
              <a:rPr lang="en-US">
                <a:ea typeface="+mn-lt"/>
                <a:cs typeface="+mn-lt"/>
              </a:rPr>
              <a:t>”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“</a:t>
            </a:r>
            <a:r>
              <a:rPr lang="en-US" err="1">
                <a:ea typeface="+mn-lt"/>
                <a:cs typeface="+mn-lt"/>
              </a:rPr>
              <a:t>mosquitto_sub</a:t>
            </a:r>
            <a:r>
              <a:rPr lang="en-US">
                <a:ea typeface="+mn-lt"/>
                <a:cs typeface="+mn-lt"/>
              </a:rPr>
              <a:t>”</a:t>
            </a:r>
            <a:endParaRPr lang="en-US">
              <a:cs typeface="Calibri"/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458AA0-9743-7EEB-BEFC-650FD6C0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18" y="1364824"/>
            <a:ext cx="3900915" cy="49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Data bridge: Node-RED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9ADCC-9D64-F04D-8B37-D3DFF0E71374}"/>
              </a:ext>
            </a:extLst>
          </p:cNvPr>
          <p:cNvSpPr txBox="1"/>
          <p:nvPr/>
        </p:nvSpPr>
        <p:spPr>
          <a:xfrm>
            <a:off x="208488" y="2168266"/>
            <a:ext cx="30046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Node-RED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phép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người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dùng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hợp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dịch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vụ</a:t>
            </a:r>
            <a:r>
              <a:rPr lang="en-US">
                <a:ea typeface="+mn-lt"/>
                <a:cs typeface="+mn-lt"/>
              </a:rPr>
              <a:t> Web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cứng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bằng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thay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thế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vụ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hóa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cấp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thấp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phổ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biến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bằng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diện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kéo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trực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quan</a:t>
            </a:r>
            <a:r>
              <a:rPr lang="en-US">
                <a:ea typeface="+mn-lt"/>
                <a:cs typeface="+mn-lt"/>
              </a:rPr>
              <a:t>. Các </a:t>
            </a:r>
            <a:r>
              <a:rPr lang="en-US" err="1">
                <a:ea typeface="+mn-lt"/>
                <a:cs typeface="+mn-lt"/>
              </a:rPr>
              <a:t>thành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khác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trong</a:t>
            </a:r>
            <a:r>
              <a:rPr lang="en-US">
                <a:ea typeface="+mn-lt"/>
                <a:cs typeface="+mn-lt"/>
              </a:rPr>
              <a:t> Node-RED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nối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với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luồng</a:t>
            </a:r>
            <a:r>
              <a:rPr lang="en-US">
                <a:ea typeface="+mn-lt"/>
                <a:cs typeface="+mn-lt"/>
              </a:rPr>
              <a:t> (flow). Hầu </a:t>
            </a:r>
            <a:r>
              <a:rPr lang="en-US" err="1">
                <a:ea typeface="+mn-lt"/>
                <a:cs typeface="+mn-lt"/>
              </a:rPr>
              <a:t>hết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lệnh</a:t>
            </a:r>
            <a:r>
              <a:rPr lang="en-US">
                <a:ea typeface="+mn-lt"/>
                <a:cs typeface="+mn-lt"/>
              </a:rPr>
              <a:t> (code) </a:t>
            </a:r>
            <a:r>
              <a:rPr lang="en-US" err="1">
                <a:ea typeface="+mn-lt"/>
                <a:cs typeface="+mn-lt"/>
              </a:rPr>
              <a:t>cần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thiết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tự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động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D2B2476-FBE5-E144-EA64-E3383FF0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566" y="1811305"/>
            <a:ext cx="5745413" cy="38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3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Database: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InfluxDB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2A52D6-1C99-C6EC-FDFF-2DC0CA52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57" y="2726698"/>
            <a:ext cx="4725053" cy="345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A9B38-9C91-F443-ADB0-B99451E30889}"/>
              </a:ext>
            </a:extLst>
          </p:cNvPr>
          <p:cNvSpPr txBox="1"/>
          <p:nvPr/>
        </p:nvSpPr>
        <p:spPr>
          <a:xfrm>
            <a:off x="573952" y="1922986"/>
            <a:ext cx="82045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InfluxDB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database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tối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ưu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hóa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xử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lý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dữ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liệu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chuỗi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gian</a:t>
            </a:r>
            <a:r>
              <a:rPr lang="en-US">
                <a:ea typeface="+mn-lt"/>
                <a:cs typeface="+mn-lt"/>
              </a:rPr>
              <a:t> . </a:t>
            </a:r>
            <a:r>
              <a:rPr lang="en-US" err="1">
                <a:ea typeface="+mn-lt"/>
                <a:cs typeface="+mn-lt"/>
              </a:rPr>
              <a:t>InfluxDB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sử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dụng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dữ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liệu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trường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hợp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đến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lượng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lớn</a:t>
            </a:r>
            <a:r>
              <a:rPr lang="en-US">
                <a:ea typeface="+mn-lt"/>
                <a:cs typeface="+mn-lt"/>
              </a:rPr>
              <a:t> time-stamped data</a:t>
            </a:r>
          </a:p>
        </p:txBody>
      </p:sp>
    </p:spTree>
    <p:extLst>
      <p:ext uri="{BB962C8B-B14F-4D97-AF65-F5344CB8AC3E}">
        <p14:creationId xmlns:p14="http://schemas.microsoft.com/office/powerpoint/2010/main" val="23483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cs typeface="Calibri"/>
              </a:rPr>
              <a:t>Front-end: Grafana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B6621-7D9B-16E9-A135-4E66EB6A25DD}"/>
              </a:ext>
            </a:extLst>
          </p:cNvPr>
          <p:cNvSpPr txBox="1"/>
          <p:nvPr/>
        </p:nvSpPr>
        <p:spPr>
          <a:xfrm>
            <a:off x="691686" y="1716952"/>
            <a:ext cx="76011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Grafana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một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nền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tảng</a:t>
            </a:r>
            <a:r>
              <a:rPr lang="en-US">
                <a:ea typeface="+mn-lt"/>
                <a:cs typeface="+mn-lt"/>
              </a:rPr>
              <a:t> open-source </a:t>
            </a:r>
            <a:r>
              <a:rPr lang="en-US" err="1">
                <a:ea typeface="+mn-lt"/>
                <a:cs typeface="+mn-lt"/>
              </a:rPr>
              <a:t>chuyên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phục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vụ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mục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đích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theo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dõi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đánh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liệu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được</a:t>
            </a:r>
            <a:r>
              <a:rPr lang="en-US">
                <a:ea typeface="+mn-lt"/>
                <a:cs typeface="+mn-lt"/>
              </a:rPr>
              <a:t>. Grafana </a:t>
            </a:r>
            <a:r>
              <a:rPr lang="en-US" err="1">
                <a:ea typeface="+mn-lt"/>
                <a:cs typeface="+mn-lt"/>
              </a:rPr>
              <a:t>hỗ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trợ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rất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nhiều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loại</a:t>
            </a:r>
            <a:r>
              <a:rPr lang="en-US">
                <a:ea typeface="+mn-lt"/>
                <a:cs typeface="+mn-lt"/>
              </a:rPr>
              <a:t> dashboard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loại</a:t>
            </a:r>
            <a:r>
              <a:rPr lang="en-US">
                <a:ea typeface="+mn-lt"/>
                <a:cs typeface="+mn-lt"/>
              </a:rPr>
              <a:t> graph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người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dùng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dàng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theo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dõi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9B65719-FFF0-5F6C-4227-C8DD0F72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12" y="2795685"/>
            <a:ext cx="6765775" cy="33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347" y="3200270"/>
            <a:ext cx="2128056" cy="451739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Thử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nghiệm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1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Thử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 err="1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solidFill>
                  <a:srgbClr val="C00000"/>
                </a:solidFill>
                <a:cs typeface="Calibri"/>
              </a:rPr>
              <a:t>Chuẩn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bị</a:t>
            </a:r>
            <a:r>
              <a:rPr lang="en-US" b="1">
                <a:solidFill>
                  <a:srgbClr val="C00000"/>
                </a:solidFill>
                <a:cs typeface="Calibri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0DA6E-750A-4723-1D61-93E12271F34D}"/>
              </a:ext>
            </a:extLst>
          </p:cNvPr>
          <p:cNvSpPr txBox="1"/>
          <p:nvPr/>
        </p:nvSpPr>
        <p:spPr>
          <a:xfrm>
            <a:off x="880550" y="1881289"/>
            <a:ext cx="39244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GB" err="1">
                <a:ea typeface="+mn-lt"/>
                <a:cs typeface="+mn-lt"/>
              </a:rPr>
              <a:t>Đại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lượng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cần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đo</a:t>
            </a:r>
            <a:r>
              <a:rPr lang="en-GB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742950" lvl="1" indent="-285750">
              <a:buFont typeface="Courier New"/>
              <a:buChar char="○"/>
            </a:pPr>
            <a:r>
              <a:rPr lang="en-GB" err="1">
                <a:ea typeface="+mn-lt"/>
                <a:cs typeface="+mn-lt"/>
              </a:rPr>
              <a:t>Độ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bụi</a:t>
            </a:r>
            <a:r>
              <a:rPr lang="en-GB">
                <a:ea typeface="+mn-lt"/>
                <a:cs typeface="+mn-lt"/>
              </a:rPr>
              <a:t> (mg/m3)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○"/>
            </a:pPr>
            <a:endParaRPr lang="en-GB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○"/>
            </a:pPr>
            <a:r>
              <a:rPr lang="en-GB" err="1">
                <a:ea typeface="+mn-lt"/>
                <a:cs typeface="+mn-lt"/>
              </a:rPr>
              <a:t>Nhiệt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độ</a:t>
            </a:r>
            <a:r>
              <a:rPr lang="en-GB">
                <a:ea typeface="+mn-lt"/>
                <a:cs typeface="+mn-lt"/>
              </a:rPr>
              <a:t> (</a:t>
            </a:r>
            <a:r>
              <a:rPr lang="en-GB" baseline="30000" err="1">
                <a:ea typeface="+mn-lt"/>
                <a:cs typeface="+mn-lt"/>
              </a:rPr>
              <a:t>o</a:t>
            </a:r>
            <a:r>
              <a:rPr lang="en-GB" err="1">
                <a:ea typeface="+mn-lt"/>
                <a:cs typeface="+mn-lt"/>
              </a:rPr>
              <a:t>C</a:t>
            </a:r>
            <a:r>
              <a:rPr lang="en-GB">
                <a:ea typeface="+mn-lt"/>
                <a:cs typeface="+mn-lt"/>
              </a:rPr>
              <a:t>), </a:t>
            </a:r>
            <a:r>
              <a:rPr lang="en-GB" err="1">
                <a:ea typeface="+mn-lt"/>
                <a:cs typeface="+mn-lt"/>
              </a:rPr>
              <a:t>độ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ẩm</a:t>
            </a:r>
            <a:r>
              <a:rPr lang="en-GB">
                <a:ea typeface="+mn-lt"/>
                <a:cs typeface="+mn-lt"/>
              </a:rPr>
              <a:t>(%) </a:t>
            </a:r>
            <a:endParaRPr lang="en-US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7779-1031-334C-7ADA-D183B05DB0B9}"/>
              </a:ext>
            </a:extLst>
          </p:cNvPr>
          <p:cNvSpPr txBox="1"/>
          <p:nvPr/>
        </p:nvSpPr>
        <p:spPr>
          <a:xfrm>
            <a:off x="488104" y="3517299"/>
            <a:ext cx="807703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Thiết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lập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hệ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thống</a:t>
            </a:r>
            <a:r>
              <a:rPr lang="en-GB">
                <a:ea typeface="+mn-lt"/>
                <a:cs typeface="+mn-lt"/>
              </a:rPr>
              <a:t>:</a:t>
            </a:r>
            <a:endParaRPr lang="en-US"/>
          </a:p>
          <a:p>
            <a:pPr marL="1200150" lvl="2" indent="-285750">
              <a:buFont typeface="Courier New"/>
              <a:buChar char="o"/>
            </a:pPr>
            <a:r>
              <a:rPr lang="en-GB" err="1">
                <a:ea typeface="+mn-lt"/>
                <a:cs typeface="+mn-lt"/>
              </a:rPr>
              <a:t>Kết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nối</a:t>
            </a:r>
            <a:r>
              <a:rPr lang="en-GB">
                <a:ea typeface="+mn-lt"/>
                <a:cs typeface="+mn-lt"/>
              </a:rPr>
              <a:t> vi </a:t>
            </a:r>
            <a:r>
              <a:rPr lang="en-GB" err="1">
                <a:ea typeface="+mn-lt"/>
                <a:cs typeface="+mn-lt"/>
              </a:rPr>
              <a:t>xử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lý</a:t>
            </a:r>
            <a:r>
              <a:rPr lang="en-GB">
                <a:ea typeface="+mn-lt"/>
                <a:cs typeface="+mn-lt"/>
              </a:rPr>
              <a:t> qua </a:t>
            </a:r>
            <a:r>
              <a:rPr lang="en-GB" err="1">
                <a:ea typeface="+mn-lt"/>
                <a:cs typeface="+mn-lt"/>
              </a:rPr>
              <a:t>máy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tính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đang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sử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dụng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phần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mềm</a:t>
            </a:r>
            <a:r>
              <a:rPr lang="en-GB">
                <a:ea typeface="+mn-lt"/>
                <a:cs typeface="+mn-lt"/>
              </a:rPr>
              <a:t> Arduino IDE.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endParaRPr lang="en-GB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r>
              <a:rPr lang="en-GB" err="1">
                <a:ea typeface="+mn-lt"/>
                <a:cs typeface="+mn-lt"/>
              </a:rPr>
              <a:t>Thực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hiện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nối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mạch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như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trên</a:t>
            </a:r>
            <a:r>
              <a:rPr lang="en-GB">
                <a:ea typeface="+mn-lt"/>
                <a:cs typeface="+mn-lt"/>
              </a:rPr>
              <a:t> layout </a:t>
            </a:r>
            <a:r>
              <a:rPr lang="en-GB" err="1">
                <a:ea typeface="+mn-lt"/>
                <a:cs typeface="+mn-lt"/>
              </a:rPr>
              <a:t>bảng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mạch</a:t>
            </a:r>
            <a:r>
              <a:rPr lang="en-GB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endParaRPr lang="en-GB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r>
              <a:rPr lang="en-GB" err="1">
                <a:ea typeface="+mn-lt"/>
                <a:cs typeface="+mn-lt"/>
              </a:rPr>
              <a:t>Phát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sóng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wifi</a:t>
            </a:r>
            <a:r>
              <a:rPr lang="en-GB">
                <a:ea typeface="+mn-lt"/>
                <a:cs typeface="+mn-lt"/>
              </a:rPr>
              <a:t> 2.4GHz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endParaRPr lang="en-GB">
              <a:ea typeface="+mn-lt"/>
              <a:cs typeface="+mn-lt"/>
            </a:endParaRPr>
          </a:p>
          <a:p>
            <a:pPr marL="1200150" lvl="2" indent="-285750">
              <a:buFont typeface="Courier New"/>
              <a:buChar char="o"/>
            </a:pPr>
            <a:r>
              <a:rPr lang="en-GB">
                <a:ea typeface="+mn-lt"/>
                <a:cs typeface="+mn-lt"/>
              </a:rPr>
              <a:t>Setup server </a:t>
            </a:r>
            <a:r>
              <a:rPr lang="en-GB" err="1">
                <a:ea typeface="+mn-lt"/>
                <a:cs typeface="+mn-lt"/>
              </a:rPr>
              <a:t>và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giao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diện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người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dùng</a:t>
            </a:r>
            <a:r>
              <a:rPr lang="en-GB">
                <a:ea typeface="+mn-lt"/>
                <a:cs typeface="+mn-lt"/>
              </a:rPr>
              <a:t> qua Node-RED </a:t>
            </a:r>
            <a:r>
              <a:rPr lang="en-GB" err="1">
                <a:ea typeface="+mn-lt"/>
                <a:cs typeface="+mn-lt"/>
              </a:rPr>
              <a:t>và</a:t>
            </a:r>
            <a:r>
              <a:rPr lang="en-GB">
                <a:ea typeface="+mn-lt"/>
                <a:cs typeface="+mn-lt"/>
              </a:rPr>
              <a:t> Grafana</a:t>
            </a:r>
            <a:endParaRPr lang="en-US">
              <a:ea typeface="+mn-lt"/>
              <a:cs typeface="+mn-lt"/>
            </a:endParaRPr>
          </a:p>
          <a:p>
            <a:pPr marL="742950" lvl="1" indent="-285750" algn="l">
              <a:buFont typeface="Courier New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7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Thử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 err="1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FDA4BE9-1AB8-ED14-5026-5EB4ECBC9A0E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solidFill>
                  <a:srgbClr val="C00000"/>
                </a:solidFill>
                <a:cs typeface="Calibri"/>
              </a:rPr>
              <a:t>Kiểm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tra</a:t>
            </a:r>
            <a:r>
              <a:rPr lang="en-US" b="1">
                <a:solidFill>
                  <a:srgbClr val="C00000"/>
                </a:solidFill>
                <a:cs typeface="Calibri"/>
              </a:rPr>
              <a:t>: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7779-1031-334C-7ADA-D183B05DB0B9}"/>
              </a:ext>
            </a:extLst>
          </p:cNvPr>
          <p:cNvSpPr txBox="1"/>
          <p:nvPr/>
        </p:nvSpPr>
        <p:spPr>
          <a:xfrm>
            <a:off x="527349" y="2084870"/>
            <a:ext cx="776307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GB">
                <a:ea typeface="+mn-lt"/>
                <a:cs typeface="+mn-lt"/>
              </a:rPr>
              <a:t>Các </a:t>
            </a:r>
            <a:r>
              <a:rPr lang="en-GB" err="1">
                <a:ea typeface="+mn-lt"/>
                <a:cs typeface="+mn-lt"/>
              </a:rPr>
              <a:t>bước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tiến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hành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lvl="1"/>
            <a:endParaRPr lang="en-GB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r>
              <a:rPr lang="en-GB" err="1">
                <a:ea typeface="+mn-lt"/>
                <a:cs typeface="+mn-lt"/>
              </a:rPr>
              <a:t>Nạp</a:t>
            </a:r>
            <a:r>
              <a:rPr lang="en-GB">
                <a:ea typeface="+mn-lt"/>
                <a:cs typeface="+mn-lt"/>
              </a:rPr>
              <a:t> code </a:t>
            </a:r>
            <a:r>
              <a:rPr lang="en-GB" err="1">
                <a:ea typeface="+mn-lt"/>
                <a:cs typeface="+mn-lt"/>
              </a:rPr>
              <a:t>cho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các</a:t>
            </a:r>
            <a:r>
              <a:rPr lang="en-GB">
                <a:ea typeface="+mn-lt"/>
                <a:cs typeface="+mn-lt"/>
              </a:rPr>
              <a:t> vi </a:t>
            </a:r>
            <a:r>
              <a:rPr lang="en-GB" err="1">
                <a:ea typeface="+mn-lt"/>
                <a:cs typeface="+mn-lt"/>
              </a:rPr>
              <a:t>xử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lý</a:t>
            </a:r>
          </a:p>
          <a:p>
            <a:pPr lvl="1">
              <a:buFont typeface="Courier New"/>
              <a:buChar char="○"/>
            </a:pPr>
            <a:endParaRPr lang="en-GB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r>
              <a:rPr lang="en-GB">
                <a:ea typeface="+mn-lt"/>
                <a:cs typeface="+mn-lt"/>
              </a:rPr>
              <a:t>Setup server </a:t>
            </a:r>
            <a:r>
              <a:rPr lang="en-GB" err="1">
                <a:ea typeface="+mn-lt"/>
                <a:cs typeface="+mn-lt"/>
              </a:rPr>
              <a:t>trên</a:t>
            </a:r>
            <a:r>
              <a:rPr lang="en-GB">
                <a:ea typeface="+mn-lt"/>
                <a:cs typeface="+mn-lt"/>
              </a:rPr>
              <a:t> Raspberry Pi 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endParaRPr lang="en-GB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r>
              <a:rPr lang="en-GB">
                <a:ea typeface="+mn-lt"/>
                <a:cs typeface="+mn-lt"/>
              </a:rPr>
              <a:t>Setup Node-RED </a:t>
            </a:r>
            <a:r>
              <a:rPr lang="en-GB" err="1">
                <a:ea typeface="+mn-lt"/>
                <a:cs typeface="+mn-lt"/>
              </a:rPr>
              <a:t>và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giao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diện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trên</a:t>
            </a:r>
            <a:r>
              <a:rPr lang="en-GB">
                <a:ea typeface="+mn-lt"/>
                <a:cs typeface="+mn-lt"/>
              </a:rPr>
              <a:t> Grafana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endParaRPr lang="en-GB">
              <a:ea typeface="+mn-lt"/>
              <a:cs typeface="+mn-lt"/>
            </a:endParaRPr>
          </a:p>
          <a:p>
            <a:pPr lvl="1">
              <a:buFont typeface="Courier New"/>
              <a:buChar char="○"/>
            </a:pPr>
            <a:r>
              <a:rPr lang="en-GB" err="1">
                <a:ea typeface="+mn-lt"/>
                <a:cs typeface="+mn-lt"/>
              </a:rPr>
              <a:t>Kiểm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tra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thông</a:t>
            </a:r>
            <a:r>
              <a:rPr lang="en-GB">
                <a:ea typeface="+mn-lt"/>
                <a:cs typeface="+mn-lt"/>
              </a:rPr>
              <a:t> tin </a:t>
            </a:r>
            <a:r>
              <a:rPr lang="en-GB" err="1">
                <a:ea typeface="+mn-lt"/>
                <a:cs typeface="+mn-lt"/>
              </a:rPr>
              <a:t>đo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được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của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cảm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biến</a:t>
            </a:r>
            <a:r>
              <a:rPr lang="en-GB">
                <a:ea typeface="+mn-lt"/>
                <a:cs typeface="+mn-lt"/>
              </a:rPr>
              <a:t> qua </a:t>
            </a:r>
            <a:r>
              <a:rPr lang="en-GB" err="1">
                <a:ea typeface="+mn-lt"/>
                <a:cs typeface="+mn-lt"/>
              </a:rPr>
              <a:t>giao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diện</a:t>
            </a:r>
            <a:r>
              <a:rPr lang="en-GB">
                <a:ea typeface="+mn-lt"/>
                <a:cs typeface="+mn-lt"/>
              </a:rPr>
              <a:t> Grafana.</a:t>
            </a:r>
          </a:p>
          <a:p>
            <a:pPr marL="742950" lvl="1" indent="-285750">
              <a:buFont typeface="Courier New"/>
              <a:buChar char="○"/>
            </a:pPr>
            <a:endParaRPr lang="en-GB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5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Indoor Smart System(ISS)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01441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err="1"/>
              <a:t>Giảng</a:t>
            </a:r>
            <a:r>
              <a:rPr lang="en-US" sz="2800" b="0"/>
              <a:t> </a:t>
            </a:r>
            <a:r>
              <a:rPr lang="en-US" sz="2800" b="0" err="1"/>
              <a:t>viên</a:t>
            </a:r>
            <a:r>
              <a:rPr lang="en-US" sz="2800" b="0"/>
              <a:t> </a:t>
            </a:r>
            <a:r>
              <a:rPr lang="en-US" sz="2800" b="0" err="1"/>
              <a:t>hướng</a:t>
            </a:r>
            <a:r>
              <a:rPr lang="en-US" sz="2800" b="0"/>
              <a:t> </a:t>
            </a:r>
            <a:r>
              <a:rPr lang="en-US" sz="2800" b="0" err="1"/>
              <a:t>dẫn</a:t>
            </a:r>
            <a:r>
              <a:rPr lang="en-US" sz="2800" b="0"/>
              <a:t>: </a:t>
            </a:r>
            <a:r>
              <a:rPr lang="en-US" sz="2800" b="0" err="1"/>
              <a:t>Hàn</a:t>
            </a:r>
            <a:r>
              <a:rPr lang="en-US" sz="2800" b="0"/>
              <a:t> Huy Dũng</a:t>
            </a:r>
          </a:p>
          <a:p>
            <a:endParaRPr lang="en-US" sz="2800" b="0"/>
          </a:p>
          <a:p>
            <a:endParaRPr lang="en-US" sz="2800" b="0"/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Thử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nghiệm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2E1D-1E79-573F-F068-A3692214F716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solidFill>
                  <a:srgbClr val="C00000"/>
                </a:solidFill>
                <a:cs typeface="Calibri"/>
              </a:rPr>
              <a:t>Kết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quả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thử</a:t>
            </a:r>
            <a:r>
              <a:rPr lang="en-US" b="1">
                <a:solidFill>
                  <a:srgbClr val="C00000"/>
                </a:solidFill>
                <a:cs typeface="Calibri"/>
              </a:rPr>
              <a:t> </a:t>
            </a:r>
            <a:r>
              <a:rPr lang="en-US" b="1" err="1">
                <a:solidFill>
                  <a:srgbClr val="C00000"/>
                </a:solidFill>
                <a:cs typeface="Calibri"/>
              </a:rPr>
              <a:t>nghiệm</a:t>
            </a:r>
            <a:r>
              <a:rPr lang="en-US" b="1">
                <a:solidFill>
                  <a:srgbClr val="C00000"/>
                </a:solidFill>
                <a:cs typeface="Calibri"/>
              </a:rPr>
              <a:t>:</a:t>
            </a:r>
            <a:endParaRPr lang="en-US" err="1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8E481A0-430C-E202-C4C4-8BE55A87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7" y="1601219"/>
            <a:ext cx="8357632" cy="419172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6D62489-E46A-A55E-4100-3197017CB741}"/>
              </a:ext>
            </a:extLst>
          </p:cNvPr>
          <p:cNvSpPr txBox="1">
            <a:spLocks/>
          </p:cNvSpPr>
          <p:nvPr/>
        </p:nvSpPr>
        <p:spPr>
          <a:xfrm>
            <a:off x="2373122" y="5797771"/>
            <a:ext cx="452968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err="1">
                <a:cs typeface="Calibri"/>
              </a:rPr>
              <a:t>Hệ</a:t>
            </a:r>
            <a:r>
              <a:rPr lang="en-US" sz="2000" b="1">
                <a:cs typeface="Calibri"/>
              </a:rPr>
              <a:t> </a:t>
            </a:r>
            <a:r>
              <a:rPr lang="en-US" sz="2000" b="1" err="1">
                <a:cs typeface="Calibri"/>
              </a:rPr>
              <a:t>thống</a:t>
            </a:r>
            <a:r>
              <a:rPr lang="en-US" sz="2000" b="1">
                <a:cs typeface="Calibri"/>
              </a:rPr>
              <a:t> </a:t>
            </a:r>
            <a:r>
              <a:rPr lang="en-US" sz="2000" b="1" err="1">
                <a:cs typeface="Calibri"/>
              </a:rPr>
              <a:t>hoạt</a:t>
            </a:r>
            <a:r>
              <a:rPr lang="en-US" sz="2000" b="1">
                <a:cs typeface="Calibri"/>
              </a:rPr>
              <a:t> </a:t>
            </a:r>
            <a:r>
              <a:rPr lang="en-US" sz="2000" b="1" err="1">
                <a:cs typeface="Calibri"/>
              </a:rPr>
              <a:t>động</a:t>
            </a:r>
            <a:r>
              <a:rPr lang="en-US" sz="2000" b="1">
                <a:cs typeface="Calibri"/>
              </a:rPr>
              <a:t> </a:t>
            </a:r>
            <a:r>
              <a:rPr lang="en-US" sz="2000" b="1" err="1">
                <a:cs typeface="Calibri"/>
              </a:rPr>
              <a:t>trong</a:t>
            </a:r>
            <a:r>
              <a:rPr lang="en-US" sz="2000" b="1">
                <a:cs typeface="Calibri"/>
              </a:rPr>
              <a:t> </a:t>
            </a:r>
            <a:r>
              <a:rPr lang="en-US" sz="2000" b="1" err="1">
                <a:cs typeface="Calibri"/>
              </a:rPr>
              <a:t>vòng</a:t>
            </a:r>
            <a:r>
              <a:rPr lang="en-US" sz="2000" b="1">
                <a:cs typeface="Calibri"/>
              </a:rPr>
              <a:t> ~10 </a:t>
            </a:r>
            <a:r>
              <a:rPr lang="en-US" sz="2000" b="1" err="1">
                <a:cs typeface="Calibri"/>
              </a:rPr>
              <a:t>phút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6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Các </a:t>
            </a:r>
            <a:r>
              <a:rPr lang="en-US" err="1">
                <a:latin typeface="Lato"/>
                <a:ea typeface="Lato"/>
                <a:cs typeface="Lato"/>
              </a:rPr>
              <a:t>nguồn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tham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khảo</a:t>
            </a:r>
            <a:endParaRPr lang="vi-VN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2E1D-1E79-573F-F068-A3692214F716}"/>
              </a:ext>
            </a:extLst>
          </p:cNvPr>
          <p:cNvSpPr txBox="1">
            <a:spLocks/>
          </p:cNvSpPr>
          <p:nvPr/>
        </p:nvSpPr>
        <p:spPr>
          <a:xfrm>
            <a:off x="405369" y="1140607"/>
            <a:ext cx="3711654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6D62489-E46A-A55E-4100-3197017CB741}"/>
              </a:ext>
            </a:extLst>
          </p:cNvPr>
          <p:cNvSpPr txBox="1">
            <a:spLocks/>
          </p:cNvSpPr>
          <p:nvPr/>
        </p:nvSpPr>
        <p:spPr>
          <a:xfrm>
            <a:off x="650793" y="1215333"/>
            <a:ext cx="7483738" cy="574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1. https://www.arduino.cc/ 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2. https://learnembeddedsystems.co.uk/easy-raspberry-pi-iot-server </a:t>
            </a:r>
            <a:endParaRPr lang="vi-VN">
              <a:latin typeface="Arial"/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3. https://www.youtube.com/watch?v=_DO2wHI6JWQ&amp;ab_channel=LearnEmbedde </a:t>
            </a:r>
            <a:r>
              <a:rPr lang="en-US" sz="2000" err="1">
                <a:ea typeface="+mn-lt"/>
                <a:cs typeface="+mn-lt"/>
              </a:rPr>
              <a:t>dSystems</a:t>
            </a:r>
            <a:r>
              <a:rPr lang="en-US" sz="2000">
                <a:ea typeface="+mn-lt"/>
                <a:cs typeface="+mn-lt"/>
              </a:rPr>
              <a:t> 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4. https://html.alldatasheet.com/html-pdf/1440068/ETC/DHT11/60/1/DHT11.html 33 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5. </a:t>
            </a:r>
            <a:r>
              <a:rPr lang="en-US" sz="2000">
                <a:ea typeface="+mn-lt"/>
                <a:cs typeface="+mn-lt"/>
                <a:hlinkClick r:id="rId2"/>
              </a:rPr>
              <a:t>https://www.sparkfun.com/datasheets/Sensors/gp2y1010au_e.pdf</a:t>
            </a:r>
            <a:endParaRPr lang="vi-VN">
              <a:latin typeface="Arial"/>
              <a:ea typeface="+mn-lt"/>
              <a:cs typeface="Arial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 6. https://docs.espressif.com/projects/esp-idf/en/latest/esp32/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32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Bối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9853" y="1552448"/>
            <a:ext cx="4032123" cy="2280643"/>
          </a:xfrm>
        </p:spPr>
        <p:txBody>
          <a:bodyPr lIns="91440" tIns="45720" rIns="91440" bIns="45720" anchor="t"/>
          <a:lstStyle/>
          <a:p>
            <a:r>
              <a:rPr lang="vi-VN" sz="2400">
                <a:latin typeface="Lato"/>
                <a:ea typeface="Lato"/>
                <a:cs typeface="Lato"/>
              </a:rPr>
              <a:t>Ô nhiễm không khí và tác động của nó.</a:t>
            </a:r>
            <a:endParaRPr lang="en-US" sz="2400">
              <a:latin typeface="Lato"/>
              <a:ea typeface="Lato"/>
              <a:cs typeface="Lato"/>
            </a:endParaRPr>
          </a:p>
          <a:p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5CEBD6-B0A9-9715-436D-59D586E4E24D}"/>
              </a:ext>
            </a:extLst>
          </p:cNvPr>
          <p:cNvSpPr txBox="1">
            <a:spLocks/>
          </p:cNvSpPr>
          <p:nvPr/>
        </p:nvSpPr>
        <p:spPr>
          <a:xfrm>
            <a:off x="4742916" y="1552448"/>
            <a:ext cx="4032123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>
                <a:latin typeface="Lato"/>
                <a:ea typeface="Lato"/>
                <a:cs typeface="Lato"/>
              </a:rPr>
              <a:t>Giải quyết vấn đề ô nhiễm không khí và tác động của nó</a:t>
            </a:r>
            <a:endParaRPr lang="en-US" sz="2400">
              <a:latin typeface="Lato"/>
              <a:ea typeface="Lato"/>
              <a:cs typeface="Lato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FA13C9-08FE-230A-849C-18282A2AE320}"/>
              </a:ext>
            </a:extLst>
          </p:cNvPr>
          <p:cNvSpPr txBox="1">
            <a:spLocks/>
          </p:cNvSpPr>
          <p:nvPr/>
        </p:nvSpPr>
        <p:spPr>
          <a:xfrm>
            <a:off x="1458444" y="934454"/>
            <a:ext cx="1090791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What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39ED824-7EEC-01FA-7D8B-BD2954813C31}"/>
              </a:ext>
            </a:extLst>
          </p:cNvPr>
          <p:cNvSpPr txBox="1">
            <a:spLocks/>
          </p:cNvSpPr>
          <p:nvPr/>
        </p:nvSpPr>
        <p:spPr>
          <a:xfrm>
            <a:off x="6229624" y="934453"/>
            <a:ext cx="956268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Why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2B879-D3A7-743E-3E35-7C79FAE25E85}"/>
              </a:ext>
            </a:extLst>
          </p:cNvPr>
          <p:cNvSpPr txBox="1"/>
          <p:nvPr/>
        </p:nvSpPr>
        <p:spPr>
          <a:xfrm>
            <a:off x="4836384" y="2643855"/>
            <a:ext cx="39390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vi-VN" sz="2400">
                <a:latin typeface="Lato"/>
              </a:rPr>
              <a:t>Giúp con người bảo vệ bản thân và môi trường xung quanh.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1B3D8-41B7-7B27-C760-6EDDA9A9C235}"/>
              </a:ext>
            </a:extLst>
          </p:cNvPr>
          <p:cNvSpPr txBox="1"/>
          <p:nvPr/>
        </p:nvSpPr>
        <p:spPr>
          <a:xfrm>
            <a:off x="232339" y="2646527"/>
            <a:ext cx="395242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vi-VN" sz="2400">
                <a:latin typeface="Arial"/>
                <a:ea typeface="+mn-lt"/>
                <a:cs typeface="Arial"/>
              </a:rPr>
              <a:t>Cần thiết bị để cung cấp dữ liệu thời gian thực về chất lượng không khí, độ ẩm.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10" name="Picture 10" descr="A picture containing smoke, outdoor, stack, coming&#10;&#10;Description automatically generated">
            <a:extLst>
              <a:ext uri="{FF2B5EF4-FFF2-40B4-BE49-F238E27FC236}">
                <a16:creationId xmlns:a16="http://schemas.microsoft.com/office/drawing/2014/main" id="{455540F2-9C9A-CC74-20F5-DD0EFE91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32" y="4176330"/>
            <a:ext cx="3287994" cy="1977069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391DC3A-F9CA-077D-1809-8093A576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72" y="4140437"/>
            <a:ext cx="1899305" cy="19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Bối</a:t>
            </a:r>
            <a:r>
              <a:rPr lang="en-US"/>
              <a:t> </a:t>
            </a:r>
            <a:r>
              <a:rPr lang="en-US" err="1"/>
              <a:t>cảnh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tế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552448"/>
            <a:ext cx="4032123" cy="2280643"/>
          </a:xfrm>
        </p:spPr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Công nhân và nhân viên làm việc ở nơi ô nhiễm.</a:t>
            </a: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vi-VN">
              <a:latin typeface="Lato"/>
              <a:ea typeface="Lato"/>
              <a:cs typeface="Lato"/>
            </a:endParaRPr>
          </a:p>
          <a:p>
            <a:r>
              <a:rPr lang="vi-VN">
                <a:latin typeface="Lato"/>
                <a:ea typeface="Lato"/>
                <a:cs typeface="Lato"/>
              </a:rPr>
              <a:t>Người dân sống trong khu vực ô nhiễm nặng.</a:t>
            </a: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vi-VN">
              <a:latin typeface="Lato"/>
              <a:ea typeface="Lato"/>
              <a:cs typeface="Lato"/>
            </a:endParaRPr>
          </a:p>
          <a:p>
            <a:r>
              <a:rPr lang="vi-VN">
                <a:latin typeface="Lato"/>
                <a:ea typeface="Lato"/>
                <a:cs typeface="Lato"/>
              </a:rPr>
              <a:t>Các nhà khoa học và nhà nghiên cứu về môi trường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5CEBD6-B0A9-9715-436D-59D586E4E24D}"/>
              </a:ext>
            </a:extLst>
          </p:cNvPr>
          <p:cNvSpPr txBox="1">
            <a:spLocks/>
          </p:cNvSpPr>
          <p:nvPr/>
        </p:nvSpPr>
        <p:spPr>
          <a:xfrm>
            <a:off x="4572000" y="1552448"/>
            <a:ext cx="4032123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latin typeface="Lato"/>
                <a:ea typeface="Lato"/>
                <a:cs typeface="Lato"/>
              </a:rPr>
              <a:t>Khi sống hoặc làm việc trong khu vực có chất lượng không khí kém.</a:t>
            </a:r>
          </a:p>
          <a:p>
            <a:pPr marL="0" indent="0">
              <a:buNone/>
            </a:pPr>
            <a:endParaRPr lang="vi-VN">
              <a:latin typeface="Lato"/>
              <a:ea typeface="Lato"/>
              <a:cs typeface="Lato"/>
            </a:endParaRPr>
          </a:p>
          <a:p>
            <a:r>
              <a:rPr lang="vi-VN">
                <a:latin typeface="Lato"/>
                <a:ea typeface="Lato"/>
                <a:cs typeface="Lato"/>
              </a:rPr>
              <a:t>Khi có triệu chứng bệnh liên quan đến ô nhiễm không khí.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FA13C9-08FE-230A-849C-18282A2AE320}"/>
              </a:ext>
            </a:extLst>
          </p:cNvPr>
          <p:cNvSpPr txBox="1">
            <a:spLocks/>
          </p:cNvSpPr>
          <p:nvPr/>
        </p:nvSpPr>
        <p:spPr>
          <a:xfrm>
            <a:off x="1458444" y="934454"/>
            <a:ext cx="1090791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Who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39ED824-7EEC-01FA-7D8B-BD2954813C31}"/>
              </a:ext>
            </a:extLst>
          </p:cNvPr>
          <p:cNvSpPr txBox="1">
            <a:spLocks/>
          </p:cNvSpPr>
          <p:nvPr/>
        </p:nvSpPr>
        <p:spPr>
          <a:xfrm>
            <a:off x="6012873" y="934453"/>
            <a:ext cx="1173019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When</a:t>
            </a:r>
          </a:p>
        </p:txBody>
      </p:sp>
    </p:spTree>
    <p:extLst>
      <p:ext uri="{BB962C8B-B14F-4D97-AF65-F5344CB8AC3E}">
        <p14:creationId xmlns:p14="http://schemas.microsoft.com/office/powerpoint/2010/main" val="122871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529929-2430-E629-918D-548FD595BB31}"/>
              </a:ext>
            </a:extLst>
          </p:cNvPr>
          <p:cNvSpPr txBox="1">
            <a:spLocks/>
          </p:cNvSpPr>
          <p:nvPr/>
        </p:nvSpPr>
        <p:spPr>
          <a:xfrm>
            <a:off x="254052" y="2365198"/>
            <a:ext cx="4032123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>
                <a:ea typeface="+mn-lt"/>
                <a:cs typeface="+mn-lt"/>
              </a:rPr>
              <a:t>Điện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áp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vào</a:t>
            </a:r>
            <a:r>
              <a:rPr lang="en-GB">
                <a:ea typeface="+mn-lt"/>
                <a:cs typeface="+mn-lt"/>
              </a:rPr>
              <a:t> sensor </a:t>
            </a:r>
            <a:r>
              <a:rPr lang="en-GB" err="1">
                <a:ea typeface="+mn-lt"/>
                <a:cs typeface="+mn-lt"/>
              </a:rPr>
              <a:t>và</a:t>
            </a:r>
            <a:r>
              <a:rPr lang="en-GB">
                <a:ea typeface="+mn-lt"/>
                <a:cs typeface="+mn-lt"/>
              </a:rPr>
              <a:t> ESP32 : 3.3V</a:t>
            </a:r>
          </a:p>
          <a:p>
            <a:r>
              <a:rPr lang="en-GB" err="1">
                <a:ea typeface="+mn-lt"/>
                <a:cs typeface="+mn-lt"/>
              </a:rPr>
              <a:t>Tín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hiệu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vào</a:t>
            </a:r>
            <a:r>
              <a:rPr lang="en-GB">
                <a:ea typeface="+mn-lt"/>
                <a:cs typeface="+mn-lt"/>
              </a:rPr>
              <a:t> Raspberry Pi 4: 5V-3A</a:t>
            </a:r>
            <a:endParaRPr lang="en-US">
              <a:ea typeface="+mn-lt"/>
              <a:cs typeface="+mn-lt"/>
            </a:endParaRPr>
          </a:p>
          <a:p>
            <a:pPr lvl="0"/>
            <a:endParaRPr lang="en-GB">
              <a:cs typeface="Calibri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51798CF-0AD4-8A51-B68B-4641BB03038A}"/>
              </a:ext>
            </a:extLst>
          </p:cNvPr>
          <p:cNvSpPr txBox="1">
            <a:spLocks/>
          </p:cNvSpPr>
          <p:nvPr/>
        </p:nvSpPr>
        <p:spPr>
          <a:xfrm>
            <a:off x="4572000" y="2365198"/>
            <a:ext cx="4228656" cy="22806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latin typeface="Calibri"/>
                <a:cs typeface="Calibri"/>
              </a:rPr>
              <a:t>Màu sắc mặt : 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,Sans-Serif" panose="05000000000000000000" pitchFamily="2" charset="2"/>
              <a:buChar char="v"/>
            </a:pPr>
            <a:r>
              <a:rPr lang="vi-VN">
                <a:latin typeface="Arial"/>
                <a:cs typeface="Arial"/>
              </a:rPr>
              <a:t>Dữ liệu về nhiệt độ</a:t>
            </a:r>
          </a:p>
          <a:p>
            <a:pPr>
              <a:buFont typeface="Wingdings,Sans-Serif" panose="05000000000000000000" pitchFamily="2" charset="2"/>
              <a:buChar char="v"/>
            </a:pPr>
            <a:r>
              <a:rPr lang="vi-VN">
                <a:latin typeface="Arial"/>
                <a:cs typeface="Arial"/>
              </a:rPr>
              <a:t>Dữ liệu về độ ẩm</a:t>
            </a:r>
          </a:p>
          <a:p>
            <a:pPr>
              <a:buFont typeface="Wingdings,Sans-Serif" panose="05000000000000000000" pitchFamily="2" charset="2"/>
              <a:buChar char="v"/>
            </a:pPr>
            <a:r>
              <a:rPr lang="vi-VN">
                <a:latin typeface="Arial"/>
                <a:cs typeface="Arial"/>
              </a:rPr>
              <a:t>Dữ liệu về nồng độ bụi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5065C89-72EC-B50C-520B-197148F58DDB}"/>
              </a:ext>
            </a:extLst>
          </p:cNvPr>
          <p:cNvSpPr txBox="1">
            <a:spLocks/>
          </p:cNvSpPr>
          <p:nvPr/>
        </p:nvSpPr>
        <p:spPr>
          <a:xfrm>
            <a:off x="1282953" y="1340854"/>
            <a:ext cx="1090791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3DBF11C-EE9C-005F-44DD-B791E1A70B6D}"/>
              </a:ext>
            </a:extLst>
          </p:cNvPr>
          <p:cNvSpPr txBox="1">
            <a:spLocks/>
          </p:cNvSpPr>
          <p:nvPr/>
        </p:nvSpPr>
        <p:spPr>
          <a:xfrm>
            <a:off x="5497270" y="1340854"/>
            <a:ext cx="1370113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747E-B2EF-40FB-817D-1B9698A1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phi </a:t>
            </a: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2A16-C4CE-4211-8159-39DCE00C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1895983"/>
          </a:xfrm>
        </p:spPr>
        <p:txBody>
          <a:bodyPr/>
          <a:lstStyle/>
          <a:p>
            <a:r>
              <a:rPr lang="vi-VN"/>
              <a:t>Kích thước : khoảng 15x25x6 cm</a:t>
            </a:r>
          </a:p>
          <a:p>
            <a:r>
              <a:rPr lang="vi-VN"/>
              <a:t>Màu : đen</a:t>
            </a:r>
          </a:p>
          <a:p>
            <a:r>
              <a:rPr lang="vi-VN"/>
              <a:t>Vật liệu : Nhựa 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4A0AC-28A9-48BF-A83D-2C7027582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1570401"/>
          </a:xfrm>
        </p:spPr>
        <p:txBody>
          <a:bodyPr/>
          <a:lstStyle/>
          <a:p>
            <a:r>
              <a:rPr lang="en-US"/>
              <a:t>ISO 9001:2015</a:t>
            </a:r>
          </a:p>
          <a:p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quốc</a:t>
            </a:r>
            <a:r>
              <a:rPr lang="en-US"/>
              <a:t> </a:t>
            </a:r>
            <a:r>
              <a:rPr lang="en-US" err="1"/>
              <a:t>gia</a:t>
            </a:r>
            <a:r>
              <a:rPr lang="en-US"/>
              <a:t> TCVN 9075:2011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DD7BFC-2C92-0391-6E0E-9BE2F8BE70D8}"/>
              </a:ext>
            </a:extLst>
          </p:cNvPr>
          <p:cNvSpPr txBox="1">
            <a:spLocks/>
          </p:cNvSpPr>
          <p:nvPr/>
        </p:nvSpPr>
        <p:spPr>
          <a:xfrm>
            <a:off x="595884" y="4376991"/>
            <a:ext cx="3886200" cy="18959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/>
              <a:t>Môi trường trong nhà</a:t>
            </a:r>
          </a:p>
          <a:p>
            <a:r>
              <a:rPr lang="vi-VN"/>
              <a:t>Nhiệt độ: 0 đến 50 độ C</a:t>
            </a:r>
          </a:p>
          <a:p>
            <a:r>
              <a:rPr lang="vi-VN"/>
              <a:t>Độ ẩm: 20% đến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A284A-C73A-AF4B-CA5F-522A1B74E222}"/>
              </a:ext>
            </a:extLst>
          </p:cNvPr>
          <p:cNvSpPr txBox="1"/>
          <p:nvPr/>
        </p:nvSpPr>
        <p:spPr>
          <a:xfrm>
            <a:off x="4849090" y="4376991"/>
            <a:ext cx="326967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Giá: 1.300.000VND 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7BC9C77-CE9E-1A24-B0E8-FA3DED1CEAA1}"/>
              </a:ext>
            </a:extLst>
          </p:cNvPr>
          <p:cNvSpPr txBox="1">
            <a:spLocks/>
          </p:cNvSpPr>
          <p:nvPr/>
        </p:nvSpPr>
        <p:spPr>
          <a:xfrm>
            <a:off x="887710" y="1084480"/>
            <a:ext cx="3131099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Ngoại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quan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cơ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khí</a:t>
            </a:r>
            <a:endParaRPr lang="en-US" err="1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30B8C20-E50E-2E78-416E-1E497F9F82F5}"/>
              </a:ext>
            </a:extLst>
          </p:cNvPr>
          <p:cNvSpPr txBox="1">
            <a:spLocks/>
          </p:cNvSpPr>
          <p:nvPr/>
        </p:nvSpPr>
        <p:spPr>
          <a:xfrm>
            <a:off x="5587897" y="1084480"/>
            <a:ext cx="1998781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Tiêu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chuẩn</a:t>
            </a:r>
            <a:endParaRPr lang="en-US" err="1">
              <a:solidFill>
                <a:srgbClr val="C00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43302D8-6C51-A944-C73B-F4CE40CCE129}"/>
              </a:ext>
            </a:extLst>
          </p:cNvPr>
          <p:cNvSpPr txBox="1">
            <a:spLocks/>
          </p:cNvSpPr>
          <p:nvPr/>
        </p:nvSpPr>
        <p:spPr>
          <a:xfrm>
            <a:off x="684747" y="3872546"/>
            <a:ext cx="3718622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Môi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trường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hoạt</a:t>
            </a:r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động</a:t>
            </a:r>
            <a:endParaRPr lang="en-US" err="1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09AFA58-F23A-2F18-B060-20830CFE0BEE}"/>
              </a:ext>
            </a:extLst>
          </p:cNvPr>
          <p:cNvSpPr txBox="1">
            <a:spLocks/>
          </p:cNvSpPr>
          <p:nvPr/>
        </p:nvSpPr>
        <p:spPr>
          <a:xfrm>
            <a:off x="5619943" y="3872545"/>
            <a:ext cx="1731726" cy="4517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C00000"/>
                </a:solidFill>
                <a:latin typeface="Lato"/>
                <a:ea typeface="Lato"/>
                <a:cs typeface="Lato"/>
              </a:rPr>
              <a:t>Giá </a:t>
            </a:r>
            <a:r>
              <a:rPr lang="en-US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thành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7022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ED28-5B75-141C-87DA-F2036C29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709031"/>
            <a:ext cx="5397627" cy="1439938"/>
          </a:xfrm>
        </p:spPr>
        <p:txBody>
          <a:bodyPr lIns="91440" tIns="45720" rIns="91440" bIns="45720" anchor="t"/>
          <a:lstStyle/>
          <a:p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Kiến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trúc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: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pháp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br>
              <a:rPr lang="en-US"/>
            </a:b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thuật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err="1">
                <a:solidFill>
                  <a:srgbClr val="FF0000"/>
                </a:solidFill>
                <a:latin typeface="Lato"/>
                <a:ea typeface="Lato"/>
                <a:cs typeface="Lato"/>
              </a:rPr>
              <a:t>toán</a:t>
            </a:r>
            <a:endParaRPr lang="en-GB">
              <a:solidFill>
                <a:srgbClr val="FF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D546B-C61F-19E9-DAC5-437BD2EF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5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Giải</a:t>
            </a:r>
            <a:r>
              <a:rPr lang="en-US"/>
              <a:t> </a:t>
            </a:r>
            <a:r>
              <a:rPr lang="en-US" err="1"/>
              <a:t>pháp</a:t>
            </a:r>
            <a:r>
              <a:rPr lang="en-US"/>
              <a:t>: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E4B2166-09F0-4B83-675E-61C38340A926}"/>
              </a:ext>
            </a:extLst>
          </p:cNvPr>
          <p:cNvSpPr txBox="1">
            <a:spLocks/>
          </p:cNvSpPr>
          <p:nvPr/>
        </p:nvSpPr>
        <p:spPr>
          <a:xfrm>
            <a:off x="802662" y="936421"/>
            <a:ext cx="4933120" cy="451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solidFill>
                  <a:srgbClr val="C00000"/>
                </a:solidFill>
              </a:rPr>
              <a:t>Sơ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err="1">
                <a:solidFill>
                  <a:srgbClr val="C00000"/>
                </a:solidFill>
              </a:rPr>
              <a:t>đồ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err="1">
                <a:solidFill>
                  <a:srgbClr val="C00000"/>
                </a:solidFill>
              </a:rPr>
              <a:t>khối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0139B-431E-60AC-94D8-06ECAD1DE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6" y="1794229"/>
            <a:ext cx="6876214" cy="40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59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Trình chiếu Trên màn hình (4:3)</PresentationFormat>
  <Slides>32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3" baseType="lpstr">
      <vt:lpstr>Office Theme</vt:lpstr>
      <vt:lpstr>Bản trình bày PowerPoint</vt:lpstr>
      <vt:lpstr>Nhóm 6 Kỹ thuật vi xử lý</vt:lpstr>
      <vt:lpstr>Bản trình bày PowerPoint</vt:lpstr>
      <vt:lpstr>Bối cảnh thực tế</vt:lpstr>
      <vt:lpstr>Bối cảnh thực tế</vt:lpstr>
      <vt:lpstr>Chỉ tiêu chức năng</vt:lpstr>
      <vt:lpstr>Chỉ tiêu phi chức năng</vt:lpstr>
      <vt:lpstr>Kiến trúc: Giải pháp  và thuật toán</vt:lpstr>
      <vt:lpstr>Giải pháp: Kiến trúc và Thuật toán</vt:lpstr>
      <vt:lpstr>Giải pháp: Kiến trúc và Thuật toán</vt:lpstr>
      <vt:lpstr>Vai trò các khối</vt:lpstr>
      <vt:lpstr>Vai trò các khối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Triển khai</vt:lpstr>
      <vt:lpstr>Thử nghiệm</vt:lpstr>
      <vt:lpstr>Thử nghiệm</vt:lpstr>
      <vt:lpstr>Thử nghiệm</vt:lpstr>
      <vt:lpstr>Thử nghiệm</vt:lpstr>
      <vt:lpstr>Các nguồn tham khảo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2</cp:revision>
  <dcterms:created xsi:type="dcterms:W3CDTF">2021-05-28T04:32:29Z</dcterms:created>
  <dcterms:modified xsi:type="dcterms:W3CDTF">2023-04-01T05:04:28Z</dcterms:modified>
</cp:coreProperties>
</file>